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2"/>
  </p:notesMasterIdLst>
  <p:handoutMasterIdLst>
    <p:handoutMasterId r:id="rId43"/>
  </p:handoutMasterIdLst>
  <p:sldIdLst>
    <p:sldId id="257" r:id="rId5"/>
    <p:sldId id="308" r:id="rId6"/>
    <p:sldId id="268" r:id="rId7"/>
    <p:sldId id="276" r:id="rId8"/>
    <p:sldId id="288" r:id="rId9"/>
    <p:sldId id="275" r:id="rId10"/>
    <p:sldId id="303" r:id="rId11"/>
    <p:sldId id="281" r:id="rId12"/>
    <p:sldId id="282" r:id="rId13"/>
    <p:sldId id="291" r:id="rId14"/>
    <p:sldId id="280" r:id="rId15"/>
    <p:sldId id="287" r:id="rId16"/>
    <p:sldId id="290" r:id="rId17"/>
    <p:sldId id="300" r:id="rId18"/>
    <p:sldId id="292" r:id="rId19"/>
    <p:sldId id="273" r:id="rId20"/>
    <p:sldId id="272" r:id="rId21"/>
    <p:sldId id="293" r:id="rId22"/>
    <p:sldId id="274" r:id="rId23"/>
    <p:sldId id="277" r:id="rId24"/>
    <p:sldId id="278" r:id="rId25"/>
    <p:sldId id="283" r:id="rId26"/>
    <p:sldId id="294" r:id="rId27"/>
    <p:sldId id="311" r:id="rId28"/>
    <p:sldId id="295" r:id="rId29"/>
    <p:sldId id="296" r:id="rId30"/>
    <p:sldId id="312" r:id="rId31"/>
    <p:sldId id="302" r:id="rId32"/>
    <p:sldId id="301" r:id="rId33"/>
    <p:sldId id="307" r:id="rId34"/>
    <p:sldId id="305" r:id="rId35"/>
    <p:sldId id="299" r:id="rId36"/>
    <p:sldId id="304" r:id="rId37"/>
    <p:sldId id="306" r:id="rId38"/>
    <p:sldId id="313" r:id="rId39"/>
    <p:sldId id="297" r:id="rId40"/>
    <p:sldId id="279" r:id="rId4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2BFCFB-1B25-41A8-BF73-7DEB4AA8292E}" v="5052" dt="2023-05-28T09:12:36.4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276" y="10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handoutMaster" Target="handoutMasters/handout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NDARA K.M.D.I. it22167996" userId="7fd02bf6-66b1-4662-ba2d-49489bd7b89b" providerId="ADAL" clId="{B52BFCFB-1B25-41A8-BF73-7DEB4AA8292E}"/>
    <pc:docChg chg="undo redo custSel addSld delSld modSld sldOrd">
      <pc:chgData name="BANDARA K.M.D.I. it22167996" userId="7fd02bf6-66b1-4662-ba2d-49489bd7b89b" providerId="ADAL" clId="{B52BFCFB-1B25-41A8-BF73-7DEB4AA8292E}" dt="2023-05-28T09:12:37.951" v="6318" actId="20577"/>
      <pc:docMkLst>
        <pc:docMk/>
      </pc:docMkLst>
      <pc:sldChg chg="addSp delSp modSp mod">
        <pc:chgData name="BANDARA K.M.D.I. it22167996" userId="7fd02bf6-66b1-4662-ba2d-49489bd7b89b" providerId="ADAL" clId="{B52BFCFB-1B25-41A8-BF73-7DEB4AA8292E}" dt="2023-05-27T06:46:20.850" v="5747" actId="21"/>
        <pc:sldMkLst>
          <pc:docMk/>
          <pc:sldMk cId="1332291891" sldId="257"/>
        </pc:sldMkLst>
        <pc:spChg chg="mod">
          <ac:chgData name="BANDARA K.M.D.I. it22167996" userId="7fd02bf6-66b1-4662-ba2d-49489bd7b89b" providerId="ADAL" clId="{B52BFCFB-1B25-41A8-BF73-7DEB4AA8292E}" dt="2023-05-26T05:39:06.496" v="2020" actId="1076"/>
          <ac:spMkLst>
            <pc:docMk/>
            <pc:sldMk cId="1332291891" sldId="257"/>
            <ac:spMk id="2" creationId="{00000000-0000-0000-0000-000000000000}"/>
          </ac:spMkLst>
        </pc:spChg>
        <pc:spChg chg="mod">
          <ac:chgData name="BANDARA K.M.D.I. it22167996" userId="7fd02bf6-66b1-4662-ba2d-49489bd7b89b" providerId="ADAL" clId="{B52BFCFB-1B25-41A8-BF73-7DEB4AA8292E}" dt="2023-05-26T05:39:02.914" v="2019" actId="1076"/>
          <ac:spMkLst>
            <pc:docMk/>
            <pc:sldMk cId="1332291891" sldId="257"/>
            <ac:spMk id="5" creationId="{00000000-0000-0000-0000-000000000000}"/>
          </ac:spMkLst>
        </pc:spChg>
        <pc:picChg chg="add del mod">
          <ac:chgData name="BANDARA K.M.D.I. it22167996" userId="7fd02bf6-66b1-4662-ba2d-49489bd7b89b" providerId="ADAL" clId="{B52BFCFB-1B25-41A8-BF73-7DEB4AA8292E}" dt="2023-05-27T06:46:20.850" v="5747" actId="21"/>
          <ac:picMkLst>
            <pc:docMk/>
            <pc:sldMk cId="1332291891" sldId="257"/>
            <ac:picMk id="6146" creationId="{9CCDC83B-5B76-FDE1-117C-695ECF5F4994}"/>
          </ac:picMkLst>
        </pc:picChg>
      </pc:sldChg>
      <pc:sldChg chg="addSp modSp mod">
        <pc:chgData name="BANDARA K.M.D.I. it22167996" userId="7fd02bf6-66b1-4662-ba2d-49489bd7b89b" providerId="ADAL" clId="{B52BFCFB-1B25-41A8-BF73-7DEB4AA8292E}" dt="2023-05-27T06:46:27.618" v="5749" actId="1076"/>
        <pc:sldMkLst>
          <pc:docMk/>
          <pc:sldMk cId="3529114326" sldId="268"/>
        </pc:sldMkLst>
        <pc:spChg chg="mod">
          <ac:chgData name="BANDARA K.M.D.I. it22167996" userId="7fd02bf6-66b1-4662-ba2d-49489bd7b89b" providerId="ADAL" clId="{B52BFCFB-1B25-41A8-BF73-7DEB4AA8292E}" dt="2023-05-26T05:39:32.410" v="2030" actId="404"/>
          <ac:spMkLst>
            <pc:docMk/>
            <pc:sldMk cId="3529114326" sldId="268"/>
            <ac:spMk id="13" creationId="{00000000-0000-0000-0000-000000000000}"/>
          </ac:spMkLst>
        </pc:spChg>
        <pc:spChg chg="mod">
          <ac:chgData name="BANDARA K.M.D.I. it22167996" userId="7fd02bf6-66b1-4662-ba2d-49489bd7b89b" providerId="ADAL" clId="{B52BFCFB-1B25-41A8-BF73-7DEB4AA8292E}" dt="2023-05-27T03:40:18.380" v="3477" actId="14100"/>
          <ac:spMkLst>
            <pc:docMk/>
            <pc:sldMk cId="3529114326" sldId="268"/>
            <ac:spMk id="14" creationId="{00000000-0000-0000-0000-000000000000}"/>
          </ac:spMkLst>
        </pc:spChg>
        <pc:picChg chg="add mod">
          <ac:chgData name="BANDARA K.M.D.I. it22167996" userId="7fd02bf6-66b1-4662-ba2d-49489bd7b89b" providerId="ADAL" clId="{B52BFCFB-1B25-41A8-BF73-7DEB4AA8292E}" dt="2023-05-27T06:46:27.618" v="5749" actId="1076"/>
          <ac:picMkLst>
            <pc:docMk/>
            <pc:sldMk cId="3529114326" sldId="268"/>
            <ac:picMk id="2" creationId="{F126F4F0-4327-6E5F-5424-30A9D9E7B894}"/>
          </ac:picMkLst>
        </pc:picChg>
      </pc:sldChg>
      <pc:sldChg chg="modSp mod">
        <pc:chgData name="BANDARA K.M.D.I. it22167996" userId="7fd02bf6-66b1-4662-ba2d-49489bd7b89b" providerId="ADAL" clId="{B52BFCFB-1B25-41A8-BF73-7DEB4AA8292E}" dt="2023-05-28T05:39:12.691" v="5813" actId="14734"/>
        <pc:sldMkLst>
          <pc:docMk/>
          <pc:sldMk cId="3995986497" sldId="272"/>
        </pc:sldMkLst>
        <pc:spChg chg="mod">
          <ac:chgData name="BANDARA K.M.D.I. it22167996" userId="7fd02bf6-66b1-4662-ba2d-49489bd7b89b" providerId="ADAL" clId="{B52BFCFB-1B25-41A8-BF73-7DEB4AA8292E}" dt="2023-05-25T17:24:26.382" v="5" actId="20577"/>
          <ac:spMkLst>
            <pc:docMk/>
            <pc:sldMk cId="3995986497" sldId="272"/>
            <ac:spMk id="2" creationId="{D178F4D4-3775-7A9E-217B-3EDED3FFFCF1}"/>
          </ac:spMkLst>
        </pc:spChg>
        <pc:graphicFrameChg chg="mod modGraphic">
          <ac:chgData name="BANDARA K.M.D.I. it22167996" userId="7fd02bf6-66b1-4662-ba2d-49489bd7b89b" providerId="ADAL" clId="{B52BFCFB-1B25-41A8-BF73-7DEB4AA8292E}" dt="2023-05-28T05:39:12.691" v="5813" actId="14734"/>
          <ac:graphicFrameMkLst>
            <pc:docMk/>
            <pc:sldMk cId="3995986497" sldId="272"/>
            <ac:graphicFrameMk id="4" creationId="{611F7FCB-D368-535A-18F9-80C704CEB0A6}"/>
          </ac:graphicFrameMkLst>
        </pc:graphicFrameChg>
      </pc:sldChg>
      <pc:sldChg chg="modSp mod">
        <pc:chgData name="BANDARA K.M.D.I. it22167996" userId="7fd02bf6-66b1-4662-ba2d-49489bd7b89b" providerId="ADAL" clId="{B52BFCFB-1B25-41A8-BF73-7DEB4AA8292E}" dt="2023-05-26T16:03:59.315" v="2858" actId="1076"/>
        <pc:sldMkLst>
          <pc:docMk/>
          <pc:sldMk cId="946976738" sldId="273"/>
        </pc:sldMkLst>
        <pc:spChg chg="mod">
          <ac:chgData name="BANDARA K.M.D.I. it22167996" userId="7fd02bf6-66b1-4662-ba2d-49489bd7b89b" providerId="ADAL" clId="{B52BFCFB-1B25-41A8-BF73-7DEB4AA8292E}" dt="2023-05-26T16:03:59.315" v="2858" actId="1076"/>
          <ac:spMkLst>
            <pc:docMk/>
            <pc:sldMk cId="946976738" sldId="273"/>
            <ac:spMk id="2" creationId="{47BDD9EB-0CFB-1277-1333-D43FB7C42E32}"/>
          </ac:spMkLst>
        </pc:spChg>
        <pc:spChg chg="mod">
          <ac:chgData name="BANDARA K.M.D.I. it22167996" userId="7fd02bf6-66b1-4662-ba2d-49489bd7b89b" providerId="ADAL" clId="{B52BFCFB-1B25-41A8-BF73-7DEB4AA8292E}" dt="2023-05-26T16:03:49.157" v="2857" actId="20577"/>
          <ac:spMkLst>
            <pc:docMk/>
            <pc:sldMk cId="946976738" sldId="273"/>
            <ac:spMk id="3" creationId="{9CFD83D4-98DE-3DA1-3820-B2242695BCEF}"/>
          </ac:spMkLst>
        </pc:spChg>
      </pc:sldChg>
      <pc:sldChg chg="addSp delSp modSp mod">
        <pc:chgData name="BANDARA K.M.D.I. it22167996" userId="7fd02bf6-66b1-4662-ba2d-49489bd7b89b" providerId="ADAL" clId="{B52BFCFB-1B25-41A8-BF73-7DEB4AA8292E}" dt="2023-05-27T05:50:45.821" v="5251" actId="20577"/>
        <pc:sldMkLst>
          <pc:docMk/>
          <pc:sldMk cId="367939364" sldId="274"/>
        </pc:sldMkLst>
        <pc:spChg chg="del mod">
          <ac:chgData name="BANDARA K.M.D.I. it22167996" userId="7fd02bf6-66b1-4662-ba2d-49489bd7b89b" providerId="ADAL" clId="{B52BFCFB-1B25-41A8-BF73-7DEB4AA8292E}" dt="2023-05-26T05:46:09.065" v="2158" actId="478"/>
          <ac:spMkLst>
            <pc:docMk/>
            <pc:sldMk cId="367939364" sldId="274"/>
            <ac:spMk id="2" creationId="{341852FD-8208-3376-FF47-E935785E1B6A}"/>
          </ac:spMkLst>
        </pc:spChg>
        <pc:spChg chg="mod">
          <ac:chgData name="BANDARA K.M.D.I. it22167996" userId="7fd02bf6-66b1-4662-ba2d-49489bd7b89b" providerId="ADAL" clId="{B52BFCFB-1B25-41A8-BF73-7DEB4AA8292E}" dt="2023-05-27T05:50:45.821" v="5251" actId="20577"/>
          <ac:spMkLst>
            <pc:docMk/>
            <pc:sldMk cId="367939364" sldId="274"/>
            <ac:spMk id="3" creationId="{5CB508A6-1200-CAF3-C1D4-71CB51EDC23A}"/>
          </ac:spMkLst>
        </pc:spChg>
        <pc:spChg chg="add del mod">
          <ac:chgData name="BANDARA K.M.D.I. it22167996" userId="7fd02bf6-66b1-4662-ba2d-49489bd7b89b" providerId="ADAL" clId="{B52BFCFB-1B25-41A8-BF73-7DEB4AA8292E}" dt="2023-05-26T05:46:10.543" v="2159" actId="478"/>
          <ac:spMkLst>
            <pc:docMk/>
            <pc:sldMk cId="367939364" sldId="274"/>
            <ac:spMk id="5" creationId="{B4375F41-38FD-BFEE-1983-08DAE0BCA209}"/>
          </ac:spMkLst>
        </pc:spChg>
      </pc:sldChg>
      <pc:sldChg chg="addSp delSp modSp mod">
        <pc:chgData name="BANDARA K.M.D.I. it22167996" userId="7fd02bf6-66b1-4662-ba2d-49489bd7b89b" providerId="ADAL" clId="{B52BFCFB-1B25-41A8-BF73-7DEB4AA8292E}" dt="2023-05-27T04:17:50.686" v="3522" actId="1076"/>
        <pc:sldMkLst>
          <pc:docMk/>
          <pc:sldMk cId="1921985032" sldId="275"/>
        </pc:sldMkLst>
        <pc:spChg chg="mod">
          <ac:chgData name="BANDARA K.M.D.I. it22167996" userId="7fd02bf6-66b1-4662-ba2d-49489bd7b89b" providerId="ADAL" clId="{B52BFCFB-1B25-41A8-BF73-7DEB4AA8292E}" dt="2023-05-27T04:17:24.980" v="3516" actId="26606"/>
          <ac:spMkLst>
            <pc:docMk/>
            <pc:sldMk cId="1921985032" sldId="275"/>
            <ac:spMk id="2" creationId="{64FC5FB6-A3AF-A1F1-309F-9F63382704A2}"/>
          </ac:spMkLst>
        </pc:spChg>
        <pc:spChg chg="add del mod">
          <ac:chgData name="BANDARA K.M.D.I. it22167996" userId="7fd02bf6-66b1-4662-ba2d-49489bd7b89b" providerId="ADAL" clId="{B52BFCFB-1B25-41A8-BF73-7DEB4AA8292E}" dt="2023-05-26T07:15:54.532" v="2715" actId="478"/>
          <ac:spMkLst>
            <pc:docMk/>
            <pc:sldMk cId="1921985032" sldId="275"/>
            <ac:spMk id="4" creationId="{724E4083-BA1F-3122-9695-7AEC10499A7C}"/>
          </ac:spMkLst>
        </pc:spChg>
        <pc:picChg chg="add mod modCrop">
          <ac:chgData name="BANDARA K.M.D.I. it22167996" userId="7fd02bf6-66b1-4662-ba2d-49489bd7b89b" providerId="ADAL" clId="{B52BFCFB-1B25-41A8-BF73-7DEB4AA8292E}" dt="2023-05-27T04:17:50.686" v="3522" actId="1076"/>
          <ac:picMkLst>
            <pc:docMk/>
            <pc:sldMk cId="1921985032" sldId="275"/>
            <ac:picMk id="4" creationId="{77D54601-C114-8F32-51F2-140D92EF1B22}"/>
          </ac:picMkLst>
        </pc:picChg>
        <pc:picChg chg="add del mod modCrop">
          <ac:chgData name="BANDARA K.M.D.I. it22167996" userId="7fd02bf6-66b1-4662-ba2d-49489bd7b89b" providerId="ADAL" clId="{B52BFCFB-1B25-41A8-BF73-7DEB4AA8292E}" dt="2023-05-27T04:16:54.733" v="3511" actId="478"/>
          <ac:picMkLst>
            <pc:docMk/>
            <pc:sldMk cId="1921985032" sldId="275"/>
            <ac:picMk id="6" creationId="{005671B6-0426-734F-AEDD-869AEE63A839}"/>
          </ac:picMkLst>
        </pc:picChg>
        <pc:picChg chg="del mod">
          <ac:chgData name="BANDARA K.M.D.I. it22167996" userId="7fd02bf6-66b1-4662-ba2d-49489bd7b89b" providerId="ADAL" clId="{B52BFCFB-1B25-41A8-BF73-7DEB4AA8292E}" dt="2023-05-26T07:15:52.289" v="2714" actId="478"/>
          <ac:picMkLst>
            <pc:docMk/>
            <pc:sldMk cId="1921985032" sldId="275"/>
            <ac:picMk id="9" creationId="{8DB4B9BD-6C3F-7085-0DC5-9F391EDC01A0}"/>
          </ac:picMkLst>
        </pc:picChg>
      </pc:sldChg>
      <pc:sldChg chg="addSp delSp modSp mod">
        <pc:chgData name="BANDARA K.M.D.I. it22167996" userId="7fd02bf6-66b1-4662-ba2d-49489bd7b89b" providerId="ADAL" clId="{B52BFCFB-1B25-41A8-BF73-7DEB4AA8292E}" dt="2023-05-26T18:28:00.681" v="3244" actId="1076"/>
        <pc:sldMkLst>
          <pc:docMk/>
          <pc:sldMk cId="2271285692" sldId="276"/>
        </pc:sldMkLst>
        <pc:spChg chg="mod">
          <ac:chgData name="BANDARA K.M.D.I. it22167996" userId="7fd02bf6-66b1-4662-ba2d-49489bd7b89b" providerId="ADAL" clId="{B52BFCFB-1B25-41A8-BF73-7DEB4AA8292E}" dt="2023-05-26T05:40:28.593" v="2070" actId="115"/>
          <ac:spMkLst>
            <pc:docMk/>
            <pc:sldMk cId="2271285692" sldId="276"/>
            <ac:spMk id="2" creationId="{2B12ED0D-ECB5-0FB5-A2A1-8AE3CC5EE95B}"/>
          </ac:spMkLst>
        </pc:spChg>
        <pc:spChg chg="add del mod">
          <ac:chgData name="BANDARA K.M.D.I. it22167996" userId="7fd02bf6-66b1-4662-ba2d-49489bd7b89b" providerId="ADAL" clId="{B52BFCFB-1B25-41A8-BF73-7DEB4AA8292E}" dt="2023-05-25T18:40:35.551" v="1656" actId="478"/>
          <ac:spMkLst>
            <pc:docMk/>
            <pc:sldMk cId="2271285692" sldId="276"/>
            <ac:spMk id="3" creationId="{149BF0B4-64AD-19A0-BAEE-BF71ABF6453D}"/>
          </ac:spMkLst>
        </pc:spChg>
        <pc:spChg chg="add del mod">
          <ac:chgData name="BANDARA K.M.D.I. it22167996" userId="7fd02bf6-66b1-4662-ba2d-49489bd7b89b" providerId="ADAL" clId="{B52BFCFB-1B25-41A8-BF73-7DEB4AA8292E}" dt="2023-05-26T18:24:03.205" v="3185"/>
          <ac:spMkLst>
            <pc:docMk/>
            <pc:sldMk cId="2271285692" sldId="276"/>
            <ac:spMk id="3" creationId="{50852880-67C2-264C-15BB-C1F463C6913B}"/>
          </ac:spMkLst>
        </pc:spChg>
        <pc:spChg chg="mod">
          <ac:chgData name="BANDARA K.M.D.I. it22167996" userId="7fd02bf6-66b1-4662-ba2d-49489bd7b89b" providerId="ADAL" clId="{B52BFCFB-1B25-41A8-BF73-7DEB4AA8292E}" dt="2023-05-26T18:28:00.681" v="3244" actId="1076"/>
          <ac:spMkLst>
            <pc:docMk/>
            <pc:sldMk cId="2271285692" sldId="276"/>
            <ac:spMk id="4" creationId="{1E8F6EF0-F6C1-C7B2-7973-281219AFBC5D}"/>
          </ac:spMkLst>
        </pc:spChg>
        <pc:spChg chg="mod">
          <ac:chgData name="BANDARA K.M.D.I. it22167996" userId="7fd02bf6-66b1-4662-ba2d-49489bd7b89b" providerId="ADAL" clId="{B52BFCFB-1B25-41A8-BF73-7DEB4AA8292E}" dt="2023-05-26T18:28:00.681" v="3244" actId="1076"/>
          <ac:spMkLst>
            <pc:docMk/>
            <pc:sldMk cId="2271285692" sldId="276"/>
            <ac:spMk id="5" creationId="{93E62390-BB22-7FE0-5F2D-D5015604921F}"/>
          </ac:spMkLst>
        </pc:spChg>
        <pc:spChg chg="mod">
          <ac:chgData name="BANDARA K.M.D.I. it22167996" userId="7fd02bf6-66b1-4662-ba2d-49489bd7b89b" providerId="ADAL" clId="{B52BFCFB-1B25-41A8-BF73-7DEB4AA8292E}" dt="2023-05-26T18:28:00.681" v="3244" actId="1076"/>
          <ac:spMkLst>
            <pc:docMk/>
            <pc:sldMk cId="2271285692" sldId="276"/>
            <ac:spMk id="6" creationId="{CEFD92C7-3A1D-76AF-AAA4-7A03EA5129DC}"/>
          </ac:spMkLst>
        </pc:spChg>
        <pc:spChg chg="add mod">
          <ac:chgData name="BANDARA K.M.D.I. it22167996" userId="7fd02bf6-66b1-4662-ba2d-49489bd7b89b" providerId="ADAL" clId="{B52BFCFB-1B25-41A8-BF73-7DEB4AA8292E}" dt="2023-05-26T18:28:00.681" v="3244" actId="1076"/>
          <ac:spMkLst>
            <pc:docMk/>
            <pc:sldMk cId="2271285692" sldId="276"/>
            <ac:spMk id="7" creationId="{DEE9B917-E0A0-F60C-FD38-9CDD5700A7C8}"/>
          </ac:spMkLst>
        </pc:spChg>
        <pc:spChg chg="add del mod">
          <ac:chgData name="BANDARA K.M.D.I. it22167996" userId="7fd02bf6-66b1-4662-ba2d-49489bd7b89b" providerId="ADAL" clId="{B52BFCFB-1B25-41A8-BF73-7DEB4AA8292E}" dt="2023-05-26T18:25:28.326" v="3211"/>
          <ac:spMkLst>
            <pc:docMk/>
            <pc:sldMk cId="2271285692" sldId="276"/>
            <ac:spMk id="8" creationId="{41DC2FFA-D953-603E-566C-FB55313D937F}"/>
          </ac:spMkLst>
        </pc:spChg>
        <pc:spChg chg="mod">
          <ac:chgData name="BANDARA K.M.D.I. it22167996" userId="7fd02bf6-66b1-4662-ba2d-49489bd7b89b" providerId="ADAL" clId="{B52BFCFB-1B25-41A8-BF73-7DEB4AA8292E}" dt="2023-05-26T18:28:00.681" v="3244" actId="1076"/>
          <ac:spMkLst>
            <pc:docMk/>
            <pc:sldMk cId="2271285692" sldId="276"/>
            <ac:spMk id="9" creationId="{509F51CB-E54D-C976-CB26-EFED1D7AB4D1}"/>
          </ac:spMkLst>
        </pc:spChg>
      </pc:sldChg>
      <pc:sldChg chg="addSp delSp modSp mod">
        <pc:chgData name="BANDARA K.M.D.I. it22167996" userId="7fd02bf6-66b1-4662-ba2d-49489bd7b89b" providerId="ADAL" clId="{B52BFCFB-1B25-41A8-BF73-7DEB4AA8292E}" dt="2023-05-27T06:08:18.075" v="5438" actId="20577"/>
        <pc:sldMkLst>
          <pc:docMk/>
          <pc:sldMk cId="3445787080" sldId="277"/>
        </pc:sldMkLst>
        <pc:spChg chg="del">
          <ac:chgData name="BANDARA K.M.D.I. it22167996" userId="7fd02bf6-66b1-4662-ba2d-49489bd7b89b" providerId="ADAL" clId="{B52BFCFB-1B25-41A8-BF73-7DEB4AA8292E}" dt="2023-05-25T17:27:14.444" v="164" actId="478"/>
          <ac:spMkLst>
            <pc:docMk/>
            <pc:sldMk cId="3445787080" sldId="277"/>
            <ac:spMk id="2" creationId="{E040D267-A64B-C961-1188-FFAB764E1C36}"/>
          </ac:spMkLst>
        </pc:spChg>
        <pc:spChg chg="mod">
          <ac:chgData name="BANDARA K.M.D.I. it22167996" userId="7fd02bf6-66b1-4662-ba2d-49489bd7b89b" providerId="ADAL" clId="{B52BFCFB-1B25-41A8-BF73-7DEB4AA8292E}" dt="2023-05-27T06:08:18.075" v="5438" actId="20577"/>
          <ac:spMkLst>
            <pc:docMk/>
            <pc:sldMk cId="3445787080" sldId="277"/>
            <ac:spMk id="3" creationId="{35DE75D4-5669-09DB-2A8F-D6DC5C65FDE4}"/>
          </ac:spMkLst>
        </pc:spChg>
        <pc:spChg chg="add del mod">
          <ac:chgData name="BANDARA K.M.D.I. it22167996" userId="7fd02bf6-66b1-4662-ba2d-49489bd7b89b" providerId="ADAL" clId="{B52BFCFB-1B25-41A8-BF73-7DEB4AA8292E}" dt="2023-05-26T05:46:17.573" v="2161" actId="478"/>
          <ac:spMkLst>
            <pc:docMk/>
            <pc:sldMk cId="3445787080" sldId="277"/>
            <ac:spMk id="4" creationId="{5CB8F23F-2A6E-28E3-EB7D-8A55F253F7F2}"/>
          </ac:spMkLst>
        </pc:spChg>
        <pc:spChg chg="add del mod">
          <ac:chgData name="BANDARA K.M.D.I. it22167996" userId="7fd02bf6-66b1-4662-ba2d-49489bd7b89b" providerId="ADAL" clId="{B52BFCFB-1B25-41A8-BF73-7DEB4AA8292E}" dt="2023-05-26T05:46:18.496" v="2162" actId="478"/>
          <ac:spMkLst>
            <pc:docMk/>
            <pc:sldMk cId="3445787080" sldId="277"/>
            <ac:spMk id="5" creationId="{02AF31EB-D0BD-D53E-6E5E-33DFC8A88031}"/>
          </ac:spMkLst>
        </pc:spChg>
      </pc:sldChg>
      <pc:sldChg chg="addSp delSp modSp mod">
        <pc:chgData name="BANDARA K.M.D.I. it22167996" userId="7fd02bf6-66b1-4662-ba2d-49489bd7b89b" providerId="ADAL" clId="{B52BFCFB-1B25-41A8-BF73-7DEB4AA8292E}" dt="2023-05-27T06:22:39.873" v="5547" actId="20577"/>
        <pc:sldMkLst>
          <pc:docMk/>
          <pc:sldMk cId="3661303939" sldId="278"/>
        </pc:sldMkLst>
        <pc:spChg chg="del">
          <ac:chgData name="BANDARA K.M.D.I. it22167996" userId="7fd02bf6-66b1-4662-ba2d-49489bd7b89b" providerId="ADAL" clId="{B52BFCFB-1B25-41A8-BF73-7DEB4AA8292E}" dt="2023-05-25T17:44:36.404" v="734" actId="478"/>
          <ac:spMkLst>
            <pc:docMk/>
            <pc:sldMk cId="3661303939" sldId="278"/>
            <ac:spMk id="2" creationId="{48E400C3-3F60-B3CF-A493-121B77406762}"/>
          </ac:spMkLst>
        </pc:spChg>
        <pc:spChg chg="mod">
          <ac:chgData name="BANDARA K.M.D.I. it22167996" userId="7fd02bf6-66b1-4662-ba2d-49489bd7b89b" providerId="ADAL" clId="{B52BFCFB-1B25-41A8-BF73-7DEB4AA8292E}" dt="2023-05-27T06:22:39.873" v="5547" actId="20577"/>
          <ac:spMkLst>
            <pc:docMk/>
            <pc:sldMk cId="3661303939" sldId="278"/>
            <ac:spMk id="3" creationId="{967404AF-3731-BEA6-0754-0AED722CF398}"/>
          </ac:spMkLst>
        </pc:spChg>
        <pc:spChg chg="add del mod">
          <ac:chgData name="BANDARA K.M.D.I. it22167996" userId="7fd02bf6-66b1-4662-ba2d-49489bd7b89b" providerId="ADAL" clId="{B52BFCFB-1B25-41A8-BF73-7DEB4AA8292E}" dt="2023-05-26T05:48:13.653" v="2168" actId="478"/>
          <ac:spMkLst>
            <pc:docMk/>
            <pc:sldMk cId="3661303939" sldId="278"/>
            <ac:spMk id="4" creationId="{9C2C7807-6091-681F-D0CA-653D06CFD6F7}"/>
          </ac:spMkLst>
        </pc:spChg>
        <pc:spChg chg="add del mod">
          <ac:chgData name="BANDARA K.M.D.I. it22167996" userId="7fd02bf6-66b1-4662-ba2d-49489bd7b89b" providerId="ADAL" clId="{B52BFCFB-1B25-41A8-BF73-7DEB4AA8292E}" dt="2023-05-26T05:48:15.939" v="2169" actId="478"/>
          <ac:spMkLst>
            <pc:docMk/>
            <pc:sldMk cId="3661303939" sldId="278"/>
            <ac:spMk id="5" creationId="{3C97467A-FBB9-D54F-5409-38D3C81ABE83}"/>
          </ac:spMkLst>
        </pc:spChg>
        <pc:spChg chg="add del mod">
          <ac:chgData name="BANDARA K.M.D.I. it22167996" userId="7fd02bf6-66b1-4662-ba2d-49489bd7b89b" providerId="ADAL" clId="{B52BFCFB-1B25-41A8-BF73-7DEB4AA8292E}" dt="2023-05-26T05:48:44.202" v="2175"/>
          <ac:spMkLst>
            <pc:docMk/>
            <pc:sldMk cId="3661303939" sldId="278"/>
            <ac:spMk id="6" creationId="{9BA245CD-7780-F91A-ADB5-0D4AF504D7C1}"/>
          </ac:spMkLst>
        </pc:spChg>
      </pc:sldChg>
      <pc:sldChg chg="modSp mod">
        <pc:chgData name="BANDARA K.M.D.I. it22167996" userId="7fd02bf6-66b1-4662-ba2d-49489bd7b89b" providerId="ADAL" clId="{B52BFCFB-1B25-41A8-BF73-7DEB4AA8292E}" dt="2023-05-26T16:09:34.388" v="2981" actId="1076"/>
        <pc:sldMkLst>
          <pc:docMk/>
          <pc:sldMk cId="3877356891" sldId="279"/>
        </pc:sldMkLst>
        <pc:spChg chg="mod">
          <ac:chgData name="BANDARA K.M.D.I. it22167996" userId="7fd02bf6-66b1-4662-ba2d-49489bd7b89b" providerId="ADAL" clId="{B52BFCFB-1B25-41A8-BF73-7DEB4AA8292E}" dt="2023-05-26T16:09:34.388" v="2981" actId="1076"/>
          <ac:spMkLst>
            <pc:docMk/>
            <pc:sldMk cId="3877356891" sldId="279"/>
            <ac:spMk id="2" creationId="{1D98D925-C7A3-8774-3293-1F1C33CF021E}"/>
          </ac:spMkLst>
        </pc:spChg>
      </pc:sldChg>
      <pc:sldChg chg="addSp delSp modSp mod ord">
        <pc:chgData name="BANDARA K.M.D.I. it22167996" userId="7fd02bf6-66b1-4662-ba2d-49489bd7b89b" providerId="ADAL" clId="{B52BFCFB-1B25-41A8-BF73-7DEB4AA8292E}" dt="2023-05-27T03:40:38.315" v="3481"/>
        <pc:sldMkLst>
          <pc:docMk/>
          <pc:sldMk cId="4170581457" sldId="280"/>
        </pc:sldMkLst>
        <pc:spChg chg="del mod">
          <ac:chgData name="BANDARA K.M.D.I. it22167996" userId="7fd02bf6-66b1-4662-ba2d-49489bd7b89b" providerId="ADAL" clId="{B52BFCFB-1B25-41A8-BF73-7DEB4AA8292E}" dt="2023-05-26T05:40:38.229" v="2071" actId="478"/>
          <ac:spMkLst>
            <pc:docMk/>
            <pc:sldMk cId="4170581457" sldId="280"/>
            <ac:spMk id="2" creationId="{031C12B8-0FA3-4D54-9152-FF3A105160A9}"/>
          </ac:spMkLst>
        </pc:spChg>
        <pc:spChg chg="mod">
          <ac:chgData name="BANDARA K.M.D.I. it22167996" userId="7fd02bf6-66b1-4662-ba2d-49489bd7b89b" providerId="ADAL" clId="{B52BFCFB-1B25-41A8-BF73-7DEB4AA8292E}" dt="2023-05-26T19:18:09.143" v="3252" actId="20577"/>
          <ac:spMkLst>
            <pc:docMk/>
            <pc:sldMk cId="4170581457" sldId="280"/>
            <ac:spMk id="3" creationId="{7FBB9E9E-4266-20D5-9595-DDAEC66753CD}"/>
          </ac:spMkLst>
        </pc:spChg>
        <pc:spChg chg="add del mod">
          <ac:chgData name="BANDARA K.M.D.I. it22167996" userId="7fd02bf6-66b1-4662-ba2d-49489bd7b89b" providerId="ADAL" clId="{B52BFCFB-1B25-41A8-BF73-7DEB4AA8292E}" dt="2023-05-26T05:40:51.401" v="2072" actId="478"/>
          <ac:spMkLst>
            <pc:docMk/>
            <pc:sldMk cId="4170581457" sldId="280"/>
            <ac:spMk id="6" creationId="{E5A73FA5-DF0F-E089-2535-0B5B950FCD70}"/>
          </ac:spMkLst>
        </pc:spChg>
        <pc:picChg chg="mod">
          <ac:chgData name="BANDARA K.M.D.I. it22167996" userId="7fd02bf6-66b1-4662-ba2d-49489bd7b89b" providerId="ADAL" clId="{B52BFCFB-1B25-41A8-BF73-7DEB4AA8292E}" dt="2023-05-26T05:41:04.558" v="2075" actId="1076"/>
          <ac:picMkLst>
            <pc:docMk/>
            <pc:sldMk cId="4170581457" sldId="280"/>
            <ac:picMk id="5" creationId="{67E5C3FE-3EB6-1BD3-9674-FD0A9125935F}"/>
          </ac:picMkLst>
        </pc:picChg>
        <pc:picChg chg="mod">
          <ac:chgData name="BANDARA K.M.D.I. it22167996" userId="7fd02bf6-66b1-4662-ba2d-49489bd7b89b" providerId="ADAL" clId="{B52BFCFB-1B25-41A8-BF73-7DEB4AA8292E}" dt="2023-05-26T05:41:12.817" v="2078" actId="1076"/>
          <ac:picMkLst>
            <pc:docMk/>
            <pc:sldMk cId="4170581457" sldId="280"/>
            <ac:picMk id="13" creationId="{08A46D56-1103-A12A-6481-19ED38AEF731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7T06:48:57.995" v="5774" actId="1076"/>
        <pc:sldMkLst>
          <pc:docMk/>
          <pc:sldMk cId="1272857362" sldId="281"/>
        </pc:sldMkLst>
        <pc:spChg chg="del">
          <ac:chgData name="BANDARA K.M.D.I. it22167996" userId="7fd02bf6-66b1-4662-ba2d-49489bd7b89b" providerId="ADAL" clId="{B52BFCFB-1B25-41A8-BF73-7DEB4AA8292E}" dt="2023-05-25T17:58:26.261" v="1010" actId="478"/>
          <ac:spMkLst>
            <pc:docMk/>
            <pc:sldMk cId="1272857362" sldId="281"/>
            <ac:spMk id="2" creationId="{DB431D24-F43E-DF27-1902-60E9B6592A91}"/>
          </ac:spMkLst>
        </pc:spChg>
        <pc:spChg chg="del">
          <ac:chgData name="BANDARA K.M.D.I. it22167996" userId="7fd02bf6-66b1-4662-ba2d-49489bd7b89b" providerId="ADAL" clId="{B52BFCFB-1B25-41A8-BF73-7DEB4AA8292E}" dt="2023-05-25T17:58:35.420" v="1020" actId="478"/>
          <ac:spMkLst>
            <pc:docMk/>
            <pc:sldMk cId="1272857362" sldId="281"/>
            <ac:spMk id="3" creationId="{0FA2007A-F79F-F387-4709-F3068FD65F28}"/>
          </ac:spMkLst>
        </pc:spChg>
        <pc:spChg chg="add mod">
          <ac:chgData name="BANDARA K.M.D.I. it22167996" userId="7fd02bf6-66b1-4662-ba2d-49489bd7b89b" providerId="ADAL" clId="{B52BFCFB-1B25-41A8-BF73-7DEB4AA8292E}" dt="2023-05-26T05:52:35.919" v="2222" actId="115"/>
          <ac:spMkLst>
            <pc:docMk/>
            <pc:sldMk cId="1272857362" sldId="281"/>
            <ac:spMk id="4" creationId="{31ED91CC-1190-BBCB-B13F-DDF833B81C9B}"/>
          </ac:spMkLst>
        </pc:spChg>
        <pc:spChg chg="add mod">
          <ac:chgData name="BANDARA K.M.D.I. it22167996" userId="7fd02bf6-66b1-4662-ba2d-49489bd7b89b" providerId="ADAL" clId="{B52BFCFB-1B25-41A8-BF73-7DEB4AA8292E}" dt="2023-05-27T06:48:55.895" v="5773" actId="1076"/>
          <ac:spMkLst>
            <pc:docMk/>
            <pc:sldMk cId="1272857362" sldId="281"/>
            <ac:spMk id="8" creationId="{C2A1F1BA-6731-D614-C1C4-7A7D86CF88EA}"/>
          </ac:spMkLst>
        </pc:spChg>
        <pc:spChg chg="add del mod">
          <ac:chgData name="BANDARA K.M.D.I. it22167996" userId="7fd02bf6-66b1-4662-ba2d-49489bd7b89b" providerId="ADAL" clId="{B52BFCFB-1B25-41A8-BF73-7DEB4AA8292E}" dt="2023-05-27T05:00:30.605" v="3925" actId="478"/>
          <ac:spMkLst>
            <pc:docMk/>
            <pc:sldMk cId="1272857362" sldId="281"/>
            <ac:spMk id="9" creationId="{630D7CBE-D3F1-8E81-F857-4CD266EA50D1}"/>
          </ac:spMkLst>
        </pc:spChg>
        <pc:spChg chg="add del mod">
          <ac:chgData name="BANDARA K.M.D.I. it22167996" userId="7fd02bf6-66b1-4662-ba2d-49489bd7b89b" providerId="ADAL" clId="{B52BFCFB-1B25-41A8-BF73-7DEB4AA8292E}" dt="2023-05-27T06:48:52.583" v="5772" actId="478"/>
          <ac:spMkLst>
            <pc:docMk/>
            <pc:sldMk cId="1272857362" sldId="281"/>
            <ac:spMk id="11" creationId="{9A6FD44F-AE67-0627-3386-5F1772797705}"/>
          </ac:spMkLst>
        </pc:spChg>
        <pc:spChg chg="add del mod">
          <ac:chgData name="BANDARA K.M.D.I. it22167996" userId="7fd02bf6-66b1-4662-ba2d-49489bd7b89b" providerId="ADAL" clId="{B52BFCFB-1B25-41A8-BF73-7DEB4AA8292E}" dt="2023-05-25T18:29:33.017" v="1179" actId="21"/>
          <ac:spMkLst>
            <pc:docMk/>
            <pc:sldMk cId="1272857362" sldId="281"/>
            <ac:spMk id="16" creationId="{04DA5189-84BF-9069-171B-1051FA0F65D2}"/>
          </ac:spMkLst>
        </pc:spChg>
        <pc:spChg chg="add del mod">
          <ac:chgData name="BANDARA K.M.D.I. it22167996" userId="7fd02bf6-66b1-4662-ba2d-49489bd7b89b" providerId="ADAL" clId="{B52BFCFB-1B25-41A8-BF73-7DEB4AA8292E}" dt="2023-05-27T06:48:04.988" v="5752" actId="21"/>
          <ac:spMkLst>
            <pc:docMk/>
            <pc:sldMk cId="1272857362" sldId="281"/>
            <ac:spMk id="17" creationId="{F860A335-5391-6DB7-5EB4-B7D5D0916402}"/>
          </ac:spMkLst>
        </pc:spChg>
        <pc:picChg chg="add del mod">
          <ac:chgData name="BANDARA K.M.D.I. it22167996" userId="7fd02bf6-66b1-4662-ba2d-49489bd7b89b" providerId="ADAL" clId="{B52BFCFB-1B25-41A8-BF73-7DEB4AA8292E}" dt="2023-05-27T05:00:10.374" v="3917" actId="478"/>
          <ac:picMkLst>
            <pc:docMk/>
            <pc:sldMk cId="1272857362" sldId="281"/>
            <ac:picMk id="3" creationId="{4CF698DB-7650-73F0-38B2-4AB38A5AE397}"/>
          </ac:picMkLst>
        </pc:picChg>
        <pc:picChg chg="add del mod">
          <ac:chgData name="BANDARA K.M.D.I. it22167996" userId="7fd02bf6-66b1-4662-ba2d-49489bd7b89b" providerId="ADAL" clId="{B52BFCFB-1B25-41A8-BF73-7DEB4AA8292E}" dt="2023-05-26T09:49:10.134" v="2789" actId="478"/>
          <ac:picMkLst>
            <pc:docMk/>
            <pc:sldMk cId="1272857362" sldId="281"/>
            <ac:picMk id="5" creationId="{5A378096-B742-DBC0-97D8-E69A668540BB}"/>
          </ac:picMkLst>
        </pc:picChg>
        <pc:picChg chg="add del mod">
          <ac:chgData name="BANDARA K.M.D.I. it22167996" userId="7fd02bf6-66b1-4662-ba2d-49489bd7b89b" providerId="ADAL" clId="{B52BFCFB-1B25-41A8-BF73-7DEB4AA8292E}" dt="2023-05-27T05:00:54.676" v="3938" actId="21"/>
          <ac:picMkLst>
            <pc:docMk/>
            <pc:sldMk cId="1272857362" sldId="281"/>
            <ac:picMk id="5" creationId="{8E937226-8383-D0BD-36CE-DB4A942B550E}"/>
          </ac:picMkLst>
        </pc:picChg>
        <pc:picChg chg="add del mod">
          <ac:chgData name="BANDARA K.M.D.I. it22167996" userId="7fd02bf6-66b1-4662-ba2d-49489bd7b89b" providerId="ADAL" clId="{B52BFCFB-1B25-41A8-BF73-7DEB4AA8292E}" dt="2023-05-26T09:49:10.913" v="2790" actId="478"/>
          <ac:picMkLst>
            <pc:docMk/>
            <pc:sldMk cId="1272857362" sldId="281"/>
            <ac:picMk id="6" creationId="{B1FB9703-BC53-3ED3-CB54-0BE53AFC0CED}"/>
          </ac:picMkLst>
        </pc:picChg>
        <pc:picChg chg="add del mod modCrop">
          <ac:chgData name="BANDARA K.M.D.I. it22167996" userId="7fd02bf6-66b1-4662-ba2d-49489bd7b89b" providerId="ADAL" clId="{B52BFCFB-1B25-41A8-BF73-7DEB4AA8292E}" dt="2023-05-25T18:08:12.956" v="1028" actId="478"/>
          <ac:picMkLst>
            <pc:docMk/>
            <pc:sldMk cId="1272857362" sldId="281"/>
            <ac:picMk id="6" creationId="{EDD79C26-B6E6-45BF-2C4D-7BABE92D8B3A}"/>
          </ac:picMkLst>
        </pc:picChg>
        <pc:picChg chg="add mod modCrop">
          <ac:chgData name="BANDARA K.M.D.I. it22167996" userId="7fd02bf6-66b1-4662-ba2d-49489bd7b89b" providerId="ADAL" clId="{B52BFCFB-1B25-41A8-BF73-7DEB4AA8292E}" dt="2023-05-27T06:48:57.995" v="5774" actId="1076"/>
          <ac:picMkLst>
            <pc:docMk/>
            <pc:sldMk cId="1272857362" sldId="281"/>
            <ac:picMk id="7" creationId="{524A3F1F-5090-3A4F-CF5A-1CCAF59E6516}"/>
          </ac:picMkLst>
        </pc:picChg>
        <pc:picChg chg="add del mod">
          <ac:chgData name="BANDARA K.M.D.I. it22167996" userId="7fd02bf6-66b1-4662-ba2d-49489bd7b89b" providerId="ADAL" clId="{B52BFCFB-1B25-41A8-BF73-7DEB4AA8292E}" dt="2023-05-26T09:49:11.610" v="2791" actId="478"/>
          <ac:picMkLst>
            <pc:docMk/>
            <pc:sldMk cId="1272857362" sldId="281"/>
            <ac:picMk id="7" creationId="{BF02A3D1-2B8D-FDE3-1884-E3F4BCE001E9}"/>
          </ac:picMkLst>
        </pc:picChg>
        <pc:picChg chg="add del mod">
          <ac:chgData name="BANDARA K.M.D.I. it22167996" userId="7fd02bf6-66b1-4662-ba2d-49489bd7b89b" providerId="ADAL" clId="{B52BFCFB-1B25-41A8-BF73-7DEB4AA8292E}" dt="2023-05-26T09:49:12.499" v="2792" actId="478"/>
          <ac:picMkLst>
            <pc:docMk/>
            <pc:sldMk cId="1272857362" sldId="281"/>
            <ac:picMk id="8" creationId="{882AB979-66BA-B83C-5333-A136E66A2DCE}"/>
          </ac:picMkLst>
        </pc:picChg>
        <pc:picChg chg="add del mod">
          <ac:chgData name="BANDARA K.M.D.I. it22167996" userId="7fd02bf6-66b1-4662-ba2d-49489bd7b89b" providerId="ADAL" clId="{B52BFCFB-1B25-41A8-BF73-7DEB4AA8292E}" dt="2023-05-26T06:56:27.214" v="2508" actId="478"/>
          <ac:picMkLst>
            <pc:docMk/>
            <pc:sldMk cId="1272857362" sldId="281"/>
            <ac:picMk id="8" creationId="{EC9E310D-16FD-8432-36DB-B1244F02F0DE}"/>
          </ac:picMkLst>
        </pc:picChg>
        <pc:picChg chg="add del mod modCrop">
          <ac:chgData name="BANDARA K.M.D.I. it22167996" userId="7fd02bf6-66b1-4662-ba2d-49489bd7b89b" providerId="ADAL" clId="{B52BFCFB-1B25-41A8-BF73-7DEB4AA8292E}" dt="2023-05-25T18:12:35.126" v="1056" actId="478"/>
          <ac:picMkLst>
            <pc:docMk/>
            <pc:sldMk cId="1272857362" sldId="281"/>
            <ac:picMk id="11" creationId="{56A2728F-C94E-164B-17EE-5C283B03B1BF}"/>
          </ac:picMkLst>
        </pc:picChg>
        <pc:picChg chg="add del mod">
          <ac:chgData name="BANDARA K.M.D.I. it22167996" userId="7fd02bf6-66b1-4662-ba2d-49489bd7b89b" providerId="ADAL" clId="{B52BFCFB-1B25-41A8-BF73-7DEB4AA8292E}" dt="2023-05-25T18:29:33.017" v="1179" actId="21"/>
          <ac:picMkLst>
            <pc:docMk/>
            <pc:sldMk cId="1272857362" sldId="281"/>
            <ac:picMk id="13" creationId="{0C73387D-AD9F-8A0E-B0B1-F154AE6A1BAF}"/>
          </ac:picMkLst>
        </pc:picChg>
        <pc:picChg chg="add del">
          <ac:chgData name="BANDARA K.M.D.I. it22167996" userId="7fd02bf6-66b1-4662-ba2d-49489bd7b89b" providerId="ADAL" clId="{B52BFCFB-1B25-41A8-BF73-7DEB4AA8292E}" dt="2023-05-25T18:13:37.530" v="1066" actId="22"/>
          <ac:picMkLst>
            <pc:docMk/>
            <pc:sldMk cId="1272857362" sldId="281"/>
            <ac:picMk id="15" creationId="{B39E78FE-380B-B3A1-FA7D-2A4D4F7BD9E8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7T06:49:03.602" v="5776" actId="1076"/>
        <pc:sldMkLst>
          <pc:docMk/>
          <pc:sldMk cId="2938956047" sldId="282"/>
        </pc:sldMkLst>
        <pc:spChg chg="del">
          <ac:chgData name="BANDARA K.M.D.I. it22167996" userId="7fd02bf6-66b1-4662-ba2d-49489bd7b89b" providerId="ADAL" clId="{B52BFCFB-1B25-41A8-BF73-7DEB4AA8292E}" dt="2023-05-25T18:14:17.981" v="1075" actId="478"/>
          <ac:spMkLst>
            <pc:docMk/>
            <pc:sldMk cId="2938956047" sldId="282"/>
            <ac:spMk id="2" creationId="{F7F600F3-88A0-C5A1-6CD5-EC15BFFB6BFE}"/>
          </ac:spMkLst>
        </pc:spChg>
        <pc:spChg chg="add del mod">
          <ac:chgData name="BANDARA K.M.D.I. it22167996" userId="7fd02bf6-66b1-4662-ba2d-49489bd7b89b" providerId="ADAL" clId="{B52BFCFB-1B25-41A8-BF73-7DEB4AA8292E}" dt="2023-05-26T05:52:47.772" v="2224" actId="478"/>
          <ac:spMkLst>
            <pc:docMk/>
            <pc:sldMk cId="2938956047" sldId="282"/>
            <ac:spMk id="3" creationId="{1DA6CD5F-FF62-072D-E273-5436445829CC}"/>
          </ac:spMkLst>
        </pc:spChg>
        <pc:spChg chg="del">
          <ac:chgData name="BANDARA K.M.D.I. it22167996" userId="7fd02bf6-66b1-4662-ba2d-49489bd7b89b" providerId="ADAL" clId="{B52BFCFB-1B25-41A8-BF73-7DEB4AA8292E}" dt="2023-05-25T18:14:32.118" v="1096" actId="478"/>
          <ac:spMkLst>
            <pc:docMk/>
            <pc:sldMk cId="2938956047" sldId="282"/>
            <ac:spMk id="3" creationId="{578C03FD-D1F2-9B9E-80D0-A241C10C6B8A}"/>
          </ac:spMkLst>
        </pc:spChg>
        <pc:spChg chg="add del mod">
          <ac:chgData name="BANDARA K.M.D.I. it22167996" userId="7fd02bf6-66b1-4662-ba2d-49489bd7b89b" providerId="ADAL" clId="{B52BFCFB-1B25-41A8-BF73-7DEB4AA8292E}" dt="2023-05-27T05:03:58.624" v="4010" actId="21"/>
          <ac:spMkLst>
            <pc:docMk/>
            <pc:sldMk cId="2938956047" sldId="282"/>
            <ac:spMk id="3" creationId="{E9FF1584-FBD0-1E6D-4BB2-B85654903195}"/>
          </ac:spMkLst>
        </pc:spChg>
        <pc:spChg chg="add del mod">
          <ac:chgData name="BANDARA K.M.D.I. it22167996" userId="7fd02bf6-66b1-4662-ba2d-49489bd7b89b" providerId="ADAL" clId="{B52BFCFB-1B25-41A8-BF73-7DEB4AA8292E}" dt="2023-05-26T05:52:43.092" v="2223" actId="478"/>
          <ac:spMkLst>
            <pc:docMk/>
            <pc:sldMk cId="2938956047" sldId="282"/>
            <ac:spMk id="4" creationId="{425DC3C1-E38F-B6C4-58C6-FC59795DF5DF}"/>
          </ac:spMkLst>
        </pc:spChg>
        <pc:spChg chg="add del mod">
          <ac:chgData name="BANDARA K.M.D.I. it22167996" userId="7fd02bf6-66b1-4662-ba2d-49489bd7b89b" providerId="ADAL" clId="{B52BFCFB-1B25-41A8-BF73-7DEB4AA8292E}" dt="2023-05-27T05:04:12.274" v="4016" actId="21"/>
          <ac:spMkLst>
            <pc:docMk/>
            <pc:sldMk cId="2938956047" sldId="282"/>
            <ac:spMk id="4" creationId="{E1179E90-2ED8-E839-0E0B-A1959703CA35}"/>
          </ac:spMkLst>
        </pc:spChg>
        <pc:spChg chg="add del mod">
          <ac:chgData name="BANDARA K.M.D.I. it22167996" userId="7fd02bf6-66b1-4662-ba2d-49489bd7b89b" providerId="ADAL" clId="{B52BFCFB-1B25-41A8-BF73-7DEB4AA8292E}" dt="2023-05-27T05:04:20.191" v="4019" actId="478"/>
          <ac:spMkLst>
            <pc:docMk/>
            <pc:sldMk cId="2938956047" sldId="282"/>
            <ac:spMk id="5" creationId="{0AC30173-F483-DA6C-A2B3-CCC1FEF5CB9C}"/>
          </ac:spMkLst>
        </pc:spChg>
        <pc:spChg chg="add del mod">
          <ac:chgData name="BANDARA K.M.D.I. it22167996" userId="7fd02bf6-66b1-4662-ba2d-49489bd7b89b" providerId="ADAL" clId="{B52BFCFB-1B25-41A8-BF73-7DEB4AA8292E}" dt="2023-05-27T05:00:50.326" v="3936" actId="478"/>
          <ac:spMkLst>
            <pc:docMk/>
            <pc:sldMk cId="2938956047" sldId="282"/>
            <ac:spMk id="7" creationId="{F0F349BE-ECFB-7BE1-2274-C262904A19FB}"/>
          </ac:spMkLst>
        </pc:spChg>
        <pc:spChg chg="add del mod">
          <ac:chgData name="BANDARA K.M.D.I. it22167996" userId="7fd02bf6-66b1-4662-ba2d-49489bd7b89b" providerId="ADAL" clId="{B52BFCFB-1B25-41A8-BF73-7DEB4AA8292E}" dt="2023-05-27T05:04:05.615" v="4013" actId="21"/>
          <ac:spMkLst>
            <pc:docMk/>
            <pc:sldMk cId="2938956047" sldId="282"/>
            <ac:spMk id="8" creationId="{3B6CD1D5-B484-BEF1-BB3A-066CB617A00F}"/>
          </ac:spMkLst>
        </pc:spChg>
        <pc:spChg chg="add del mod">
          <ac:chgData name="BANDARA K.M.D.I. it22167996" userId="7fd02bf6-66b1-4662-ba2d-49489bd7b89b" providerId="ADAL" clId="{B52BFCFB-1B25-41A8-BF73-7DEB4AA8292E}" dt="2023-05-25T18:27:02.051" v="1172" actId="21"/>
          <ac:spMkLst>
            <pc:docMk/>
            <pc:sldMk cId="2938956047" sldId="282"/>
            <ac:spMk id="10" creationId="{502E7959-01C2-4E71-2104-0C818EED71EF}"/>
          </ac:spMkLst>
        </pc:spChg>
        <pc:spChg chg="add del mod">
          <ac:chgData name="BANDARA K.M.D.I. it22167996" userId="7fd02bf6-66b1-4662-ba2d-49489bd7b89b" providerId="ADAL" clId="{B52BFCFB-1B25-41A8-BF73-7DEB4AA8292E}" dt="2023-05-27T05:00:48.699" v="3935" actId="478"/>
          <ac:spMkLst>
            <pc:docMk/>
            <pc:sldMk cId="2938956047" sldId="282"/>
            <ac:spMk id="12" creationId="{1ACD902A-550B-0A02-EC02-69EB04E03BF2}"/>
          </ac:spMkLst>
        </pc:spChg>
        <pc:spChg chg="add mod">
          <ac:chgData name="BANDARA K.M.D.I. it22167996" userId="7fd02bf6-66b1-4662-ba2d-49489bd7b89b" providerId="ADAL" clId="{B52BFCFB-1B25-41A8-BF73-7DEB4AA8292E}" dt="2023-05-27T05:04:55.230" v="4027" actId="14100"/>
          <ac:spMkLst>
            <pc:docMk/>
            <pc:sldMk cId="2938956047" sldId="282"/>
            <ac:spMk id="14" creationId="{A69FCCF0-201B-D78A-F123-BABB98FAE079}"/>
          </ac:spMkLst>
        </pc:spChg>
        <pc:spChg chg="add mod">
          <ac:chgData name="BANDARA K.M.D.I. it22167996" userId="7fd02bf6-66b1-4662-ba2d-49489bd7b89b" providerId="ADAL" clId="{B52BFCFB-1B25-41A8-BF73-7DEB4AA8292E}" dt="2023-05-27T05:04:09.879" v="4015" actId="1076"/>
          <ac:spMkLst>
            <pc:docMk/>
            <pc:sldMk cId="2938956047" sldId="282"/>
            <ac:spMk id="15" creationId="{004FA748-8E8A-678F-AF30-81BA56189EA9}"/>
          </ac:spMkLst>
        </pc:spChg>
        <pc:spChg chg="add mod">
          <ac:chgData name="BANDARA K.M.D.I. it22167996" userId="7fd02bf6-66b1-4662-ba2d-49489bd7b89b" providerId="ADAL" clId="{B52BFCFB-1B25-41A8-BF73-7DEB4AA8292E}" dt="2023-05-27T05:04:17.929" v="4018" actId="1076"/>
          <ac:spMkLst>
            <pc:docMk/>
            <pc:sldMk cId="2938956047" sldId="282"/>
            <ac:spMk id="16" creationId="{0B8EDB34-38A0-92B4-9C1C-B188A8663284}"/>
          </ac:spMkLst>
        </pc:spChg>
        <pc:spChg chg="add mod">
          <ac:chgData name="BANDARA K.M.D.I. it22167996" userId="7fd02bf6-66b1-4662-ba2d-49489bd7b89b" providerId="ADAL" clId="{B52BFCFB-1B25-41A8-BF73-7DEB4AA8292E}" dt="2023-05-27T06:49:03.602" v="5776" actId="1076"/>
          <ac:spMkLst>
            <pc:docMk/>
            <pc:sldMk cId="2938956047" sldId="282"/>
            <ac:spMk id="17" creationId="{57D2609A-C145-7841-407C-298F23187E7D}"/>
          </ac:spMkLst>
        </pc:spChg>
        <pc:picChg chg="add del mod">
          <ac:chgData name="BANDARA K.M.D.I. it22167996" userId="7fd02bf6-66b1-4662-ba2d-49489bd7b89b" providerId="ADAL" clId="{B52BFCFB-1B25-41A8-BF73-7DEB4AA8292E}" dt="2023-05-27T05:03:17.587" v="3998" actId="21"/>
          <ac:picMkLst>
            <pc:docMk/>
            <pc:sldMk cId="2938956047" sldId="282"/>
            <ac:picMk id="2" creationId="{273815B6-72A2-B2DD-EF21-4E129E726C4E}"/>
          </ac:picMkLst>
        </pc:picChg>
        <pc:picChg chg="add del mod">
          <ac:chgData name="BANDARA K.M.D.I. it22167996" userId="7fd02bf6-66b1-4662-ba2d-49489bd7b89b" providerId="ADAL" clId="{B52BFCFB-1B25-41A8-BF73-7DEB4AA8292E}" dt="2023-05-27T05:00:47.231" v="3934" actId="478"/>
          <ac:picMkLst>
            <pc:docMk/>
            <pc:sldMk cId="2938956047" sldId="282"/>
            <ac:picMk id="6" creationId="{898DFEF2-6A91-1C87-2362-4F4B08AFBE98}"/>
          </ac:picMkLst>
        </pc:picChg>
        <pc:picChg chg="add del mod">
          <ac:chgData name="BANDARA K.M.D.I. it22167996" userId="7fd02bf6-66b1-4662-ba2d-49489bd7b89b" providerId="ADAL" clId="{B52BFCFB-1B25-41A8-BF73-7DEB4AA8292E}" dt="2023-05-25T18:26:40.416" v="1166" actId="21"/>
          <ac:picMkLst>
            <pc:docMk/>
            <pc:sldMk cId="2938956047" sldId="282"/>
            <ac:picMk id="9" creationId="{7FC35B66-FF58-93D1-BBDE-C1775B3A7676}"/>
          </ac:picMkLst>
        </pc:picChg>
        <pc:picChg chg="add del mod">
          <ac:chgData name="BANDARA K.M.D.I. it22167996" userId="7fd02bf6-66b1-4662-ba2d-49489bd7b89b" providerId="ADAL" clId="{B52BFCFB-1B25-41A8-BF73-7DEB4AA8292E}" dt="2023-05-27T05:03:25.181" v="4000"/>
          <ac:picMkLst>
            <pc:docMk/>
            <pc:sldMk cId="2938956047" sldId="282"/>
            <ac:picMk id="9" creationId="{AC60D400-4263-F38D-F576-65EF287E35FA}"/>
          </ac:picMkLst>
        </pc:picChg>
        <pc:picChg chg="add del mod">
          <ac:chgData name="BANDARA K.M.D.I. it22167996" userId="7fd02bf6-66b1-4662-ba2d-49489bd7b89b" providerId="ADAL" clId="{B52BFCFB-1B25-41A8-BF73-7DEB4AA8292E}" dt="2023-05-27T05:00:46.629" v="3933" actId="478"/>
          <ac:picMkLst>
            <pc:docMk/>
            <pc:sldMk cId="2938956047" sldId="282"/>
            <ac:picMk id="11" creationId="{B5B4D1FF-DADD-7A90-DD75-0C5C499D8C35}"/>
          </ac:picMkLst>
        </pc:picChg>
        <pc:picChg chg="add mod">
          <ac:chgData name="BANDARA K.M.D.I. it22167996" userId="7fd02bf6-66b1-4662-ba2d-49489bd7b89b" providerId="ADAL" clId="{B52BFCFB-1B25-41A8-BF73-7DEB4AA8292E}" dt="2023-05-27T06:49:01.950" v="5775" actId="1076"/>
          <ac:picMkLst>
            <pc:docMk/>
            <pc:sldMk cId="2938956047" sldId="282"/>
            <ac:picMk id="13" creationId="{3BC11D0E-A14A-2005-B275-83F1C03AD989}"/>
          </ac:picMkLst>
        </pc:picChg>
      </pc:sldChg>
      <pc:sldChg chg="addSp delSp modSp mod">
        <pc:chgData name="BANDARA K.M.D.I. it22167996" userId="7fd02bf6-66b1-4662-ba2d-49489bd7b89b" providerId="ADAL" clId="{B52BFCFB-1B25-41A8-BF73-7DEB4AA8292E}" dt="2023-05-27T06:39:25.085" v="5716" actId="1440"/>
        <pc:sldMkLst>
          <pc:docMk/>
          <pc:sldMk cId="79109625" sldId="283"/>
        </pc:sldMkLst>
        <pc:spChg chg="del mod">
          <ac:chgData name="BANDARA K.M.D.I. it22167996" userId="7fd02bf6-66b1-4662-ba2d-49489bd7b89b" providerId="ADAL" clId="{B52BFCFB-1B25-41A8-BF73-7DEB4AA8292E}" dt="2023-05-26T06:04:36.971" v="2289" actId="478"/>
          <ac:spMkLst>
            <pc:docMk/>
            <pc:sldMk cId="79109625" sldId="283"/>
            <ac:spMk id="3" creationId="{967404AF-3731-BEA6-0754-0AED722CF398}"/>
          </ac:spMkLst>
        </pc:spChg>
        <pc:spChg chg="del">
          <ac:chgData name="BANDARA K.M.D.I. it22167996" userId="7fd02bf6-66b1-4662-ba2d-49489bd7b89b" providerId="ADAL" clId="{B52BFCFB-1B25-41A8-BF73-7DEB4AA8292E}" dt="2023-05-26T05:48:08.022" v="2166" actId="478"/>
          <ac:spMkLst>
            <pc:docMk/>
            <pc:sldMk cId="79109625" sldId="283"/>
            <ac:spMk id="4" creationId="{9C2C7807-6091-681F-D0CA-653D06CFD6F7}"/>
          </ac:spMkLst>
        </pc:spChg>
        <pc:spChg chg="add del mod">
          <ac:chgData name="BANDARA K.M.D.I. it22167996" userId="7fd02bf6-66b1-4662-ba2d-49489bd7b89b" providerId="ADAL" clId="{B52BFCFB-1B25-41A8-BF73-7DEB4AA8292E}" dt="2023-05-26T05:48:10.103" v="2167" actId="478"/>
          <ac:spMkLst>
            <pc:docMk/>
            <pc:sldMk cId="79109625" sldId="283"/>
            <ac:spMk id="5" creationId="{4B06F231-FB9D-0743-AA5D-E04CFF9A7417}"/>
          </ac:spMkLst>
        </pc:spChg>
        <pc:spChg chg="add mod">
          <ac:chgData name="BANDARA K.M.D.I. it22167996" userId="7fd02bf6-66b1-4662-ba2d-49489bd7b89b" providerId="ADAL" clId="{B52BFCFB-1B25-41A8-BF73-7DEB4AA8292E}" dt="2023-05-26T06:09:03.536" v="2384" actId="1076"/>
          <ac:spMkLst>
            <pc:docMk/>
            <pc:sldMk cId="79109625" sldId="283"/>
            <ac:spMk id="6" creationId="{02070E07-E481-208F-482F-A3EF9822ABC2}"/>
          </ac:spMkLst>
        </pc:spChg>
        <pc:picChg chg="mod">
          <ac:chgData name="BANDARA K.M.D.I. it22167996" userId="7fd02bf6-66b1-4662-ba2d-49489bd7b89b" providerId="ADAL" clId="{B52BFCFB-1B25-41A8-BF73-7DEB4AA8292E}" dt="2023-05-27T06:39:25.085" v="5716" actId="1440"/>
          <ac:picMkLst>
            <pc:docMk/>
            <pc:sldMk cId="79109625" sldId="283"/>
            <ac:picMk id="10" creationId="{3637690B-1890-EC6E-A055-9815FA6E1CE4}"/>
          </ac:picMkLst>
        </pc:picChg>
      </pc:sldChg>
      <pc:sldChg chg="addSp delSp modSp new del mod">
        <pc:chgData name="BANDARA K.M.D.I. it22167996" userId="7fd02bf6-66b1-4662-ba2d-49489bd7b89b" providerId="ADAL" clId="{B52BFCFB-1B25-41A8-BF73-7DEB4AA8292E}" dt="2023-05-27T04:20:38.228" v="3562" actId="47"/>
        <pc:sldMkLst>
          <pc:docMk/>
          <pc:sldMk cId="2043104099" sldId="284"/>
        </pc:sldMkLst>
        <pc:spChg chg="del">
          <ac:chgData name="BANDARA K.M.D.I. it22167996" userId="7fd02bf6-66b1-4662-ba2d-49489bd7b89b" providerId="ADAL" clId="{B52BFCFB-1B25-41A8-BF73-7DEB4AA8292E}" dt="2023-05-25T18:19:01.825" v="1133" actId="478"/>
          <ac:spMkLst>
            <pc:docMk/>
            <pc:sldMk cId="2043104099" sldId="284"/>
            <ac:spMk id="2" creationId="{D134AB30-22E1-5BB5-BCE2-62FD516943A2}"/>
          </ac:spMkLst>
        </pc:spChg>
        <pc:spChg chg="del">
          <ac:chgData name="BANDARA K.M.D.I. it22167996" userId="7fd02bf6-66b1-4662-ba2d-49489bd7b89b" providerId="ADAL" clId="{B52BFCFB-1B25-41A8-BF73-7DEB4AA8292E}" dt="2023-05-25T18:19:02.688" v="1134" actId="478"/>
          <ac:spMkLst>
            <pc:docMk/>
            <pc:sldMk cId="2043104099" sldId="284"/>
            <ac:spMk id="3" creationId="{002D8009-36FF-2013-353D-D206F545A27E}"/>
          </ac:spMkLst>
        </pc:spChg>
        <pc:spChg chg="add del mod">
          <ac:chgData name="BANDARA K.M.D.I. it22167996" userId="7fd02bf6-66b1-4662-ba2d-49489bd7b89b" providerId="ADAL" clId="{B52BFCFB-1B25-41A8-BF73-7DEB4AA8292E}" dt="2023-05-26T05:53:03.292" v="2228" actId="478"/>
          <ac:spMkLst>
            <pc:docMk/>
            <pc:sldMk cId="2043104099" sldId="284"/>
            <ac:spMk id="3" creationId="{A2C22EA8-3742-201A-F5E5-A4FCC98ADD6F}"/>
          </ac:spMkLst>
        </pc:spChg>
        <pc:spChg chg="add del mod">
          <ac:chgData name="BANDARA K.M.D.I. it22167996" userId="7fd02bf6-66b1-4662-ba2d-49489bd7b89b" providerId="ADAL" clId="{B52BFCFB-1B25-41A8-BF73-7DEB4AA8292E}" dt="2023-05-26T05:53:00.996" v="2227" actId="478"/>
          <ac:spMkLst>
            <pc:docMk/>
            <pc:sldMk cId="2043104099" sldId="284"/>
            <ac:spMk id="4" creationId="{A3CF6FF7-93B6-DB1C-3D70-78D2CA183BE0}"/>
          </ac:spMkLst>
        </pc:spChg>
        <pc:spChg chg="add mod">
          <ac:chgData name="BANDARA K.M.D.I. it22167996" userId="7fd02bf6-66b1-4662-ba2d-49489bd7b89b" providerId="ADAL" clId="{B52BFCFB-1B25-41A8-BF73-7DEB4AA8292E}" dt="2023-05-26T05:53:16.524" v="2231" actId="1076"/>
          <ac:spMkLst>
            <pc:docMk/>
            <pc:sldMk cId="2043104099" sldId="284"/>
            <ac:spMk id="10" creationId="{2BA82CCC-C0C2-F283-0112-FE657386143D}"/>
          </ac:spMkLst>
        </pc:spChg>
        <pc:spChg chg="add mod">
          <ac:chgData name="BANDARA K.M.D.I. it22167996" userId="7fd02bf6-66b1-4662-ba2d-49489bd7b89b" providerId="ADAL" clId="{B52BFCFB-1B25-41A8-BF73-7DEB4AA8292E}" dt="2023-05-26T05:53:43.218" v="2245" actId="1076"/>
          <ac:spMkLst>
            <pc:docMk/>
            <pc:sldMk cId="2043104099" sldId="284"/>
            <ac:spMk id="11" creationId="{A16F7882-BDFD-73A6-AC25-0126BFFF6E97}"/>
          </ac:spMkLst>
        </pc:spChg>
        <pc:picChg chg="add mod">
          <ac:chgData name="BANDARA K.M.D.I. it22167996" userId="7fd02bf6-66b1-4662-ba2d-49489bd7b89b" providerId="ADAL" clId="{B52BFCFB-1B25-41A8-BF73-7DEB4AA8292E}" dt="2023-05-25T18:26:54.727" v="1170" actId="1076"/>
          <ac:picMkLst>
            <pc:docMk/>
            <pc:sldMk cId="2043104099" sldId="284"/>
            <ac:picMk id="6" creationId="{D02A703B-5449-64B5-8C68-8C1CD70C6EBD}"/>
          </ac:picMkLst>
        </pc:picChg>
        <pc:picChg chg="add del mod">
          <ac:chgData name="BANDARA K.M.D.I. it22167996" userId="7fd02bf6-66b1-4662-ba2d-49489bd7b89b" providerId="ADAL" clId="{B52BFCFB-1B25-41A8-BF73-7DEB4AA8292E}" dt="2023-05-25T18:26:01.126" v="1157" actId="21"/>
          <ac:picMkLst>
            <pc:docMk/>
            <pc:sldMk cId="2043104099" sldId="284"/>
            <ac:picMk id="8" creationId="{894FCF33-D201-A835-9A39-B2CE950CB6A9}"/>
          </ac:picMkLst>
        </pc:picChg>
        <pc:picChg chg="add mod">
          <ac:chgData name="BANDARA K.M.D.I. it22167996" userId="7fd02bf6-66b1-4662-ba2d-49489bd7b89b" providerId="ADAL" clId="{B52BFCFB-1B25-41A8-BF73-7DEB4AA8292E}" dt="2023-05-26T05:53:06.582" v="2229" actId="1076"/>
          <ac:picMkLst>
            <pc:docMk/>
            <pc:sldMk cId="2043104099" sldId="284"/>
            <ac:picMk id="9" creationId="{F26A51CF-093C-39D0-BE67-A040A23F8D75}"/>
          </ac:picMkLst>
        </pc:picChg>
      </pc:sldChg>
      <pc:sldChg chg="addSp delSp modSp new del mod">
        <pc:chgData name="BANDARA K.M.D.I. it22167996" userId="7fd02bf6-66b1-4662-ba2d-49489bd7b89b" providerId="ADAL" clId="{B52BFCFB-1B25-41A8-BF73-7DEB4AA8292E}" dt="2023-05-27T04:20:36.009" v="3560" actId="47"/>
        <pc:sldMkLst>
          <pc:docMk/>
          <pc:sldMk cId="36070751" sldId="285"/>
        </pc:sldMkLst>
        <pc:spChg chg="del">
          <ac:chgData name="BANDARA K.M.D.I. it22167996" userId="7fd02bf6-66b1-4662-ba2d-49489bd7b89b" providerId="ADAL" clId="{B52BFCFB-1B25-41A8-BF73-7DEB4AA8292E}" dt="2023-05-25T18:25:04.944" v="1147" actId="478"/>
          <ac:spMkLst>
            <pc:docMk/>
            <pc:sldMk cId="36070751" sldId="285"/>
            <ac:spMk id="2" creationId="{1FB2BB8F-7D46-E3F6-F280-126AE773566F}"/>
          </ac:spMkLst>
        </pc:spChg>
        <pc:spChg chg="del">
          <ac:chgData name="BANDARA K.M.D.I. it22167996" userId="7fd02bf6-66b1-4662-ba2d-49489bd7b89b" providerId="ADAL" clId="{B52BFCFB-1B25-41A8-BF73-7DEB4AA8292E}" dt="2023-05-25T18:25:06.619" v="1148" actId="478"/>
          <ac:spMkLst>
            <pc:docMk/>
            <pc:sldMk cId="36070751" sldId="285"/>
            <ac:spMk id="3" creationId="{DA89652D-69DF-3309-4AA2-2731F8E093F6}"/>
          </ac:spMkLst>
        </pc:spChg>
        <pc:spChg chg="add del mod">
          <ac:chgData name="BANDARA K.M.D.I. it22167996" userId="7fd02bf6-66b1-4662-ba2d-49489bd7b89b" providerId="ADAL" clId="{B52BFCFB-1B25-41A8-BF73-7DEB4AA8292E}" dt="2023-05-26T05:55:33.743" v="2278" actId="478"/>
          <ac:spMkLst>
            <pc:docMk/>
            <pc:sldMk cId="36070751" sldId="285"/>
            <ac:spMk id="3" creationId="{F124B174-55C6-12CF-AC3B-4FD27F6067F3}"/>
          </ac:spMkLst>
        </pc:spChg>
        <pc:spChg chg="add del mod">
          <ac:chgData name="BANDARA K.M.D.I. it22167996" userId="7fd02bf6-66b1-4662-ba2d-49489bd7b89b" providerId="ADAL" clId="{B52BFCFB-1B25-41A8-BF73-7DEB4AA8292E}" dt="2023-05-26T05:55:32.447" v="2277" actId="478"/>
          <ac:spMkLst>
            <pc:docMk/>
            <pc:sldMk cId="36070751" sldId="285"/>
            <ac:spMk id="4" creationId="{02AAD4B5-EC0E-4788-8309-435AE7C3F7F1}"/>
          </ac:spMkLst>
        </pc:spChg>
        <pc:spChg chg="add mod">
          <ac:chgData name="BANDARA K.M.D.I. it22167996" userId="7fd02bf6-66b1-4662-ba2d-49489bd7b89b" providerId="ADAL" clId="{B52BFCFB-1B25-41A8-BF73-7DEB4AA8292E}" dt="2023-05-26T15:57:01.818" v="2799" actId="2711"/>
          <ac:spMkLst>
            <pc:docMk/>
            <pc:sldMk cId="36070751" sldId="285"/>
            <ac:spMk id="7" creationId="{2294F2FB-F20A-B868-CA80-FA8A9B0BB7E1}"/>
          </ac:spMkLst>
        </pc:spChg>
        <pc:picChg chg="add mod">
          <ac:chgData name="BANDARA K.M.D.I. it22167996" userId="7fd02bf6-66b1-4662-ba2d-49489bd7b89b" providerId="ADAL" clId="{B52BFCFB-1B25-41A8-BF73-7DEB4AA8292E}" dt="2023-05-26T05:55:35.504" v="2279" actId="1076"/>
          <ac:picMkLst>
            <pc:docMk/>
            <pc:sldMk cId="36070751" sldId="285"/>
            <ac:picMk id="6" creationId="{A56F1F43-34AD-3757-3CDC-22D779EA2240}"/>
          </ac:picMkLst>
        </pc:picChg>
      </pc:sldChg>
      <pc:sldChg chg="addSp delSp modSp add del mod ord">
        <pc:chgData name="BANDARA K.M.D.I. it22167996" userId="7fd02bf6-66b1-4662-ba2d-49489bd7b89b" providerId="ADAL" clId="{B52BFCFB-1B25-41A8-BF73-7DEB4AA8292E}" dt="2023-05-27T04:20:37.073" v="3561" actId="47"/>
        <pc:sldMkLst>
          <pc:docMk/>
          <pc:sldMk cId="3262916337" sldId="286"/>
        </pc:sldMkLst>
        <pc:spChg chg="add mod">
          <ac:chgData name="BANDARA K.M.D.I. it22167996" userId="7fd02bf6-66b1-4662-ba2d-49489bd7b89b" providerId="ADAL" clId="{B52BFCFB-1B25-41A8-BF73-7DEB4AA8292E}" dt="2023-05-26T05:55:29.194" v="2276" actId="1076"/>
          <ac:spMkLst>
            <pc:docMk/>
            <pc:sldMk cId="3262916337" sldId="286"/>
            <ac:spMk id="3" creationId="{E39DE378-6054-ADB7-05E6-7630C434B794}"/>
          </ac:spMkLst>
        </pc:spChg>
        <pc:spChg chg="del">
          <ac:chgData name="BANDARA K.M.D.I. it22167996" userId="7fd02bf6-66b1-4662-ba2d-49489bd7b89b" providerId="ADAL" clId="{B52BFCFB-1B25-41A8-BF73-7DEB4AA8292E}" dt="2023-05-26T05:55:18.101" v="2273" actId="478"/>
          <ac:spMkLst>
            <pc:docMk/>
            <pc:sldMk cId="3262916337" sldId="286"/>
            <ac:spMk id="4" creationId="{02AAD4B5-EC0E-4788-8309-435AE7C3F7F1}"/>
          </ac:spMkLst>
        </pc:spChg>
        <pc:spChg chg="add del mod">
          <ac:chgData name="BANDARA K.M.D.I. it22167996" userId="7fd02bf6-66b1-4662-ba2d-49489bd7b89b" providerId="ADAL" clId="{B52BFCFB-1B25-41A8-BF73-7DEB4AA8292E}" dt="2023-05-26T05:55:21.455" v="2274" actId="478"/>
          <ac:spMkLst>
            <pc:docMk/>
            <pc:sldMk cId="3262916337" sldId="286"/>
            <ac:spMk id="6" creationId="{BCB18218-FB99-2A2F-9799-DFA5C67B2A0C}"/>
          </ac:spMkLst>
        </pc:spChg>
        <pc:picChg chg="add mod">
          <ac:chgData name="BANDARA K.M.D.I. it22167996" userId="7fd02bf6-66b1-4662-ba2d-49489bd7b89b" providerId="ADAL" clId="{B52BFCFB-1B25-41A8-BF73-7DEB4AA8292E}" dt="2023-05-26T05:55:25.457" v="2275" actId="1076"/>
          <ac:picMkLst>
            <pc:docMk/>
            <pc:sldMk cId="3262916337" sldId="286"/>
            <ac:picMk id="2" creationId="{A0E127C9-9C8D-4277-FF89-60CFD92EFE24}"/>
          </ac:picMkLst>
        </pc:picChg>
        <pc:picChg chg="del">
          <ac:chgData name="BANDARA K.M.D.I. it22167996" userId="7fd02bf6-66b1-4662-ba2d-49489bd7b89b" providerId="ADAL" clId="{B52BFCFB-1B25-41A8-BF73-7DEB4AA8292E}" dt="2023-05-25T18:25:58.455" v="1156" actId="478"/>
          <ac:picMkLst>
            <pc:docMk/>
            <pc:sldMk cId="3262916337" sldId="286"/>
            <ac:picMk id="6" creationId="{A56F1F43-34AD-3757-3CDC-22D779EA2240}"/>
          </ac:picMkLst>
        </pc:picChg>
      </pc:sldChg>
      <pc:sldChg chg="add del">
        <pc:chgData name="BANDARA K.M.D.I. it22167996" userId="7fd02bf6-66b1-4662-ba2d-49489bd7b89b" providerId="ADAL" clId="{B52BFCFB-1B25-41A8-BF73-7DEB4AA8292E}" dt="2023-05-25T18:35:18.039" v="1510" actId="2696"/>
        <pc:sldMkLst>
          <pc:docMk/>
          <pc:sldMk cId="661071821" sldId="287"/>
        </pc:sldMkLst>
      </pc:sldChg>
      <pc:sldChg chg="add del">
        <pc:chgData name="BANDARA K.M.D.I. it22167996" userId="7fd02bf6-66b1-4662-ba2d-49489bd7b89b" providerId="ADAL" clId="{B52BFCFB-1B25-41A8-BF73-7DEB4AA8292E}" dt="2023-05-25T18:35:31.566" v="1513" actId="2696"/>
        <pc:sldMkLst>
          <pc:docMk/>
          <pc:sldMk cId="810672405" sldId="287"/>
        </pc:sldMkLst>
      </pc:sldChg>
      <pc:sldChg chg="addSp delSp modSp new mod ord">
        <pc:chgData name="BANDARA K.M.D.I. it22167996" userId="7fd02bf6-66b1-4662-ba2d-49489bd7b89b" providerId="ADAL" clId="{B52BFCFB-1B25-41A8-BF73-7DEB4AA8292E}" dt="2023-05-27T03:41:02.837" v="3483"/>
        <pc:sldMkLst>
          <pc:docMk/>
          <pc:sldMk cId="3993980061" sldId="287"/>
        </pc:sldMkLst>
        <pc:spChg chg="add del mod">
          <ac:chgData name="BANDARA K.M.D.I. it22167996" userId="7fd02bf6-66b1-4662-ba2d-49489bd7b89b" providerId="ADAL" clId="{B52BFCFB-1B25-41A8-BF73-7DEB4AA8292E}" dt="2023-05-26T05:41:31.252" v="2079" actId="478"/>
          <ac:spMkLst>
            <pc:docMk/>
            <pc:sldMk cId="3993980061" sldId="287"/>
            <ac:spMk id="2" creationId="{874D00BE-31FD-ED01-905C-3C00509D0B06}"/>
          </ac:spMkLst>
        </pc:spChg>
        <pc:spChg chg="del">
          <ac:chgData name="BANDARA K.M.D.I. it22167996" userId="7fd02bf6-66b1-4662-ba2d-49489bd7b89b" providerId="ADAL" clId="{B52BFCFB-1B25-41A8-BF73-7DEB4AA8292E}" dt="2023-05-25T18:42:22.495" v="1677" actId="478"/>
          <ac:spMkLst>
            <pc:docMk/>
            <pc:sldMk cId="3993980061" sldId="287"/>
            <ac:spMk id="2" creationId="{9380ACDD-9BD0-2EDD-4E8E-F8F4D27D65F3}"/>
          </ac:spMkLst>
        </pc:spChg>
        <pc:spChg chg="mod">
          <ac:chgData name="BANDARA K.M.D.I. it22167996" userId="7fd02bf6-66b1-4662-ba2d-49489bd7b89b" providerId="ADAL" clId="{B52BFCFB-1B25-41A8-BF73-7DEB4AA8292E}" dt="2023-05-26T19:18:28.994" v="3261" actId="113"/>
          <ac:spMkLst>
            <pc:docMk/>
            <pc:sldMk cId="3993980061" sldId="287"/>
            <ac:spMk id="3" creationId="{20C4AA2A-033E-FB65-736D-8C180790CA8E}"/>
          </ac:spMkLst>
        </pc:spChg>
        <pc:spChg chg="add del mod">
          <ac:chgData name="BANDARA K.M.D.I. it22167996" userId="7fd02bf6-66b1-4662-ba2d-49489bd7b89b" providerId="ADAL" clId="{B52BFCFB-1B25-41A8-BF73-7DEB4AA8292E}" dt="2023-05-26T04:29:10.011" v="1736" actId="478"/>
          <ac:spMkLst>
            <pc:docMk/>
            <pc:sldMk cId="3993980061" sldId="287"/>
            <ac:spMk id="4" creationId="{44C10CDC-49DF-C05F-B2B4-C1A14A012E4C}"/>
          </ac:spMkLst>
        </pc:spChg>
        <pc:spChg chg="add del mod">
          <ac:chgData name="BANDARA K.M.D.I. it22167996" userId="7fd02bf6-66b1-4662-ba2d-49489bd7b89b" providerId="ADAL" clId="{B52BFCFB-1B25-41A8-BF73-7DEB4AA8292E}" dt="2023-05-26T05:41:33.692" v="2080" actId="478"/>
          <ac:spMkLst>
            <pc:docMk/>
            <pc:sldMk cId="3993980061" sldId="287"/>
            <ac:spMk id="7" creationId="{8BD7BC72-885A-19DC-5E5E-E687FD1B6ACD}"/>
          </ac:spMkLst>
        </pc:spChg>
        <pc:picChg chg="mod">
          <ac:chgData name="BANDARA K.M.D.I. it22167996" userId="7fd02bf6-66b1-4662-ba2d-49489bd7b89b" providerId="ADAL" clId="{B52BFCFB-1B25-41A8-BF73-7DEB4AA8292E}" dt="2023-05-26T05:41:43.084" v="2086" actId="1076"/>
          <ac:picMkLst>
            <pc:docMk/>
            <pc:sldMk cId="3993980061" sldId="287"/>
            <ac:picMk id="6" creationId="{BECE96FB-0C02-9CB6-CD4C-99D4350E92A9}"/>
          </ac:picMkLst>
        </pc:picChg>
        <pc:picChg chg="mod">
          <ac:chgData name="BANDARA K.M.D.I. it22167996" userId="7fd02bf6-66b1-4662-ba2d-49489bd7b89b" providerId="ADAL" clId="{B52BFCFB-1B25-41A8-BF73-7DEB4AA8292E}" dt="2023-05-26T05:41:44.496" v="2087" actId="1076"/>
          <ac:picMkLst>
            <pc:docMk/>
            <pc:sldMk cId="3993980061" sldId="287"/>
            <ac:picMk id="8" creationId="{1C42D72F-4843-4461-18B7-D1A4D1331B56}"/>
          </ac:picMkLst>
        </pc:picChg>
      </pc:sldChg>
      <pc:sldChg chg="addSp delSp modSp mod">
        <pc:chgData name="BANDARA K.M.D.I. it22167996" userId="7fd02bf6-66b1-4662-ba2d-49489bd7b89b" providerId="ADAL" clId="{B52BFCFB-1B25-41A8-BF73-7DEB4AA8292E}" dt="2023-05-27T06:38:39.917" v="5707" actId="1440"/>
        <pc:sldMkLst>
          <pc:docMk/>
          <pc:sldMk cId="2028749336" sldId="288"/>
        </pc:sldMkLst>
        <pc:spChg chg="del">
          <ac:chgData name="BANDARA K.M.D.I. it22167996" userId="7fd02bf6-66b1-4662-ba2d-49489bd7b89b" providerId="ADAL" clId="{B52BFCFB-1B25-41A8-BF73-7DEB4AA8292E}" dt="2023-05-26T05:00:52.295" v="1930" actId="478"/>
          <ac:spMkLst>
            <pc:docMk/>
            <pc:sldMk cId="2028749336" sldId="288"/>
            <ac:spMk id="2" creationId="{298C749D-7E31-CDBB-129F-EAD9388D8C3C}"/>
          </ac:spMkLst>
        </pc:spChg>
        <pc:spChg chg="del">
          <ac:chgData name="BANDARA K.M.D.I. it22167996" userId="7fd02bf6-66b1-4662-ba2d-49489bd7b89b" providerId="ADAL" clId="{B52BFCFB-1B25-41A8-BF73-7DEB4AA8292E}" dt="2023-05-26T05:35:36.881" v="1962" actId="478"/>
          <ac:spMkLst>
            <pc:docMk/>
            <pc:sldMk cId="2028749336" sldId="288"/>
            <ac:spMk id="3" creationId="{CD00473A-7FED-C92E-4DFF-7AF3AD76492C}"/>
          </ac:spMkLst>
        </pc:spChg>
        <pc:spChg chg="add mod">
          <ac:chgData name="BANDARA K.M.D.I. it22167996" userId="7fd02bf6-66b1-4662-ba2d-49489bd7b89b" providerId="ADAL" clId="{B52BFCFB-1B25-41A8-BF73-7DEB4AA8292E}" dt="2023-05-26T05:45:17.454" v="2155" actId="1076"/>
          <ac:spMkLst>
            <pc:docMk/>
            <pc:sldMk cId="2028749336" sldId="288"/>
            <ac:spMk id="4" creationId="{89C414E6-84C4-BB51-965B-C8348059341D}"/>
          </ac:spMkLst>
        </pc:spChg>
        <pc:picChg chg="mod">
          <ac:chgData name="BANDARA K.M.D.I. it22167996" userId="7fd02bf6-66b1-4662-ba2d-49489bd7b89b" providerId="ADAL" clId="{B52BFCFB-1B25-41A8-BF73-7DEB4AA8292E}" dt="2023-05-27T06:38:39.917" v="5707" actId="1440"/>
          <ac:picMkLst>
            <pc:docMk/>
            <pc:sldMk cId="2028749336" sldId="288"/>
            <ac:picMk id="6" creationId="{70ABDC5E-E79D-EE17-9503-642FDE643F03}"/>
          </ac:picMkLst>
        </pc:picChg>
      </pc:sldChg>
      <pc:sldChg chg="delSp modSp del mod">
        <pc:chgData name="BANDARA K.M.D.I. it22167996" userId="7fd02bf6-66b1-4662-ba2d-49489bd7b89b" providerId="ADAL" clId="{B52BFCFB-1B25-41A8-BF73-7DEB4AA8292E}" dt="2023-05-26T05:00:48.776" v="1929" actId="2696"/>
        <pc:sldMkLst>
          <pc:docMk/>
          <pc:sldMk cId="614151055" sldId="289"/>
        </pc:sldMkLst>
        <pc:spChg chg="mod">
          <ac:chgData name="BANDARA K.M.D.I. it22167996" userId="7fd02bf6-66b1-4662-ba2d-49489bd7b89b" providerId="ADAL" clId="{B52BFCFB-1B25-41A8-BF73-7DEB4AA8292E}" dt="2023-05-26T04:38:18.035" v="1865" actId="21"/>
          <ac:spMkLst>
            <pc:docMk/>
            <pc:sldMk cId="614151055" sldId="289"/>
            <ac:spMk id="3" creationId="{20C4AA2A-033E-FB65-736D-8C180790CA8E}"/>
          </ac:spMkLst>
        </pc:spChg>
        <pc:spChg chg="del">
          <ac:chgData name="BANDARA K.M.D.I. it22167996" userId="7fd02bf6-66b1-4662-ba2d-49489bd7b89b" providerId="ADAL" clId="{B52BFCFB-1B25-41A8-BF73-7DEB4AA8292E}" dt="2023-05-26T04:29:17.006" v="1737" actId="478"/>
          <ac:spMkLst>
            <pc:docMk/>
            <pc:sldMk cId="614151055" sldId="289"/>
            <ac:spMk id="4" creationId="{44C10CDC-49DF-C05F-B2B4-C1A14A012E4C}"/>
          </ac:spMkLst>
        </pc:spChg>
      </pc:sldChg>
      <pc:sldChg chg="addSp delSp modSp add mod ord">
        <pc:chgData name="BANDARA K.M.D.I. it22167996" userId="7fd02bf6-66b1-4662-ba2d-49489bd7b89b" providerId="ADAL" clId="{B52BFCFB-1B25-41A8-BF73-7DEB4AA8292E}" dt="2023-05-28T08:20:16.406" v="5884" actId="20577"/>
        <pc:sldMkLst>
          <pc:docMk/>
          <pc:sldMk cId="447048180" sldId="290"/>
        </pc:sldMkLst>
        <pc:spChg chg="del mod">
          <ac:chgData name="BANDARA K.M.D.I. it22167996" userId="7fd02bf6-66b1-4662-ba2d-49489bd7b89b" providerId="ADAL" clId="{B52BFCFB-1B25-41A8-BF73-7DEB4AA8292E}" dt="2023-05-26T05:41:55.108" v="2088" actId="478"/>
          <ac:spMkLst>
            <pc:docMk/>
            <pc:sldMk cId="447048180" sldId="290"/>
            <ac:spMk id="2" creationId="{874D00BE-31FD-ED01-905C-3C00509D0B06}"/>
          </ac:spMkLst>
        </pc:spChg>
        <pc:spChg chg="mod">
          <ac:chgData name="BANDARA K.M.D.I. it22167996" userId="7fd02bf6-66b1-4662-ba2d-49489bd7b89b" providerId="ADAL" clId="{B52BFCFB-1B25-41A8-BF73-7DEB4AA8292E}" dt="2023-05-28T08:20:16.406" v="5884" actId="20577"/>
          <ac:spMkLst>
            <pc:docMk/>
            <pc:sldMk cId="447048180" sldId="290"/>
            <ac:spMk id="3" creationId="{20C4AA2A-033E-FB65-736D-8C180790CA8E}"/>
          </ac:spMkLst>
        </pc:spChg>
        <pc:spChg chg="add del mod">
          <ac:chgData name="BANDARA K.M.D.I. it22167996" userId="7fd02bf6-66b1-4662-ba2d-49489bd7b89b" providerId="ADAL" clId="{B52BFCFB-1B25-41A8-BF73-7DEB4AA8292E}" dt="2023-05-26T05:41:56.401" v="2089" actId="478"/>
          <ac:spMkLst>
            <pc:docMk/>
            <pc:sldMk cId="447048180" sldId="290"/>
            <ac:spMk id="5" creationId="{31B20BFE-E1A7-0FFB-6046-D8BFEBC6DA0C}"/>
          </ac:spMkLst>
        </pc:spChg>
        <pc:picChg chg="del mod">
          <ac:chgData name="BANDARA K.M.D.I. it22167996" userId="7fd02bf6-66b1-4662-ba2d-49489bd7b89b" providerId="ADAL" clId="{B52BFCFB-1B25-41A8-BF73-7DEB4AA8292E}" dt="2023-05-26T04:48:22.083" v="1891" actId="478"/>
          <ac:picMkLst>
            <pc:docMk/>
            <pc:sldMk cId="447048180" sldId="290"/>
            <ac:picMk id="6" creationId="{BECE96FB-0C02-9CB6-CD4C-99D4350E92A9}"/>
          </ac:picMkLst>
        </pc:picChg>
        <pc:picChg chg="del mod">
          <ac:chgData name="BANDARA K.M.D.I. it22167996" userId="7fd02bf6-66b1-4662-ba2d-49489bd7b89b" providerId="ADAL" clId="{B52BFCFB-1B25-41A8-BF73-7DEB4AA8292E}" dt="2023-05-26T04:48:22.687" v="1892" actId="478"/>
          <ac:picMkLst>
            <pc:docMk/>
            <pc:sldMk cId="447048180" sldId="290"/>
            <ac:picMk id="8" creationId="{1C42D72F-4843-4461-18B7-D1A4D1331B56}"/>
          </ac:picMkLst>
        </pc:picChg>
        <pc:picChg chg="add mod">
          <ac:chgData name="BANDARA K.M.D.I. it22167996" userId="7fd02bf6-66b1-4662-ba2d-49489bd7b89b" providerId="ADAL" clId="{B52BFCFB-1B25-41A8-BF73-7DEB4AA8292E}" dt="2023-05-26T16:02:50.530" v="2825" actId="1076"/>
          <ac:picMkLst>
            <pc:docMk/>
            <pc:sldMk cId="447048180" sldId="290"/>
            <ac:picMk id="1026" creationId="{D317446E-BCD6-5D1B-6ED3-AE1BCEF2F593}"/>
          </ac:picMkLst>
        </pc:picChg>
        <pc:picChg chg="add mod">
          <ac:chgData name="BANDARA K.M.D.I. it22167996" userId="7fd02bf6-66b1-4662-ba2d-49489bd7b89b" providerId="ADAL" clId="{B52BFCFB-1B25-41A8-BF73-7DEB4AA8292E}" dt="2023-05-26T16:02:39.216" v="2824" actId="1076"/>
          <ac:picMkLst>
            <pc:docMk/>
            <pc:sldMk cId="447048180" sldId="290"/>
            <ac:picMk id="2050" creationId="{6C4B7C91-DB06-83B8-9AD6-2AE012FC38E1}"/>
          </ac:picMkLst>
        </pc:picChg>
      </pc:sldChg>
      <pc:sldChg chg="addSp delSp modSp add del mod ord">
        <pc:chgData name="BANDARA K.M.D.I. it22167996" userId="7fd02bf6-66b1-4662-ba2d-49489bd7b89b" providerId="ADAL" clId="{B52BFCFB-1B25-41A8-BF73-7DEB4AA8292E}" dt="2023-05-27T06:38:50.148" v="5710" actId="1076"/>
        <pc:sldMkLst>
          <pc:docMk/>
          <pc:sldMk cId="3876482220" sldId="291"/>
        </pc:sldMkLst>
        <pc:spChg chg="del">
          <ac:chgData name="BANDARA K.M.D.I. it22167996" userId="7fd02bf6-66b1-4662-ba2d-49489bd7b89b" providerId="ADAL" clId="{B52BFCFB-1B25-41A8-BF73-7DEB4AA8292E}" dt="2023-05-26T05:37:31.724" v="1994" actId="478"/>
          <ac:spMkLst>
            <pc:docMk/>
            <pc:sldMk cId="3876482220" sldId="291"/>
            <ac:spMk id="2" creationId="{EF90FC75-4D3E-6551-D429-1D6F7AF9564B}"/>
          </ac:spMkLst>
        </pc:spChg>
        <pc:spChg chg="add del mod">
          <ac:chgData name="BANDARA K.M.D.I. it22167996" userId="7fd02bf6-66b1-4662-ba2d-49489bd7b89b" providerId="ADAL" clId="{B52BFCFB-1B25-41A8-BF73-7DEB4AA8292E}" dt="2023-05-26T05:37:34.721" v="1996" actId="478"/>
          <ac:spMkLst>
            <pc:docMk/>
            <pc:sldMk cId="3876482220" sldId="291"/>
            <ac:spMk id="5" creationId="{D438DA51-9E4A-CD6E-4C46-275096BBDA1B}"/>
          </ac:spMkLst>
        </pc:spChg>
        <pc:spChg chg="add mod">
          <ac:chgData name="BANDARA K.M.D.I. it22167996" userId="7fd02bf6-66b1-4662-ba2d-49489bd7b89b" providerId="ADAL" clId="{B52BFCFB-1B25-41A8-BF73-7DEB4AA8292E}" dt="2023-05-26T05:54:42.082" v="2261" actId="122"/>
          <ac:spMkLst>
            <pc:docMk/>
            <pc:sldMk cId="3876482220" sldId="291"/>
            <ac:spMk id="6" creationId="{257E6753-1115-57A1-861E-F82150772FB3}"/>
          </ac:spMkLst>
        </pc:spChg>
        <pc:picChg chg="mod">
          <ac:chgData name="BANDARA K.M.D.I. it22167996" userId="7fd02bf6-66b1-4662-ba2d-49489bd7b89b" providerId="ADAL" clId="{B52BFCFB-1B25-41A8-BF73-7DEB4AA8292E}" dt="2023-05-27T06:38:50.148" v="5710" actId="1076"/>
          <ac:picMkLst>
            <pc:docMk/>
            <pc:sldMk cId="3876482220" sldId="291"/>
            <ac:picMk id="4" creationId="{0B7EB619-7C1C-A93E-A7D0-0EA173A20B29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7T06:39:01.170" v="5712" actId="1440"/>
        <pc:sldMkLst>
          <pc:docMk/>
          <pc:sldMk cId="1404255958" sldId="292"/>
        </pc:sldMkLst>
        <pc:spChg chg="del">
          <ac:chgData name="BANDARA K.M.D.I. it22167996" userId="7fd02bf6-66b1-4662-ba2d-49489bd7b89b" providerId="ADAL" clId="{B52BFCFB-1B25-41A8-BF73-7DEB4AA8292E}" dt="2023-05-26T05:43:07.954" v="2097" actId="478"/>
          <ac:spMkLst>
            <pc:docMk/>
            <pc:sldMk cId="1404255958" sldId="292"/>
            <ac:spMk id="2" creationId="{6D753954-F830-B79D-770F-44A35399A683}"/>
          </ac:spMkLst>
        </pc:spChg>
        <pc:spChg chg="del">
          <ac:chgData name="BANDARA K.M.D.I. it22167996" userId="7fd02bf6-66b1-4662-ba2d-49489bd7b89b" providerId="ADAL" clId="{B52BFCFB-1B25-41A8-BF73-7DEB4AA8292E}" dt="2023-05-26T05:43:06.499" v="2096" actId="478"/>
          <ac:spMkLst>
            <pc:docMk/>
            <pc:sldMk cId="1404255958" sldId="292"/>
            <ac:spMk id="3" creationId="{0AEB1311-3F3F-316D-3720-F0887B45818D}"/>
          </ac:spMkLst>
        </pc:spChg>
        <pc:spChg chg="add del mod">
          <ac:chgData name="BANDARA K.M.D.I. it22167996" userId="7fd02bf6-66b1-4662-ba2d-49489bd7b89b" providerId="ADAL" clId="{B52BFCFB-1B25-41A8-BF73-7DEB4AA8292E}" dt="2023-05-26T05:45:47.065" v="2157" actId="20577"/>
          <ac:spMkLst>
            <pc:docMk/>
            <pc:sldMk cId="1404255958" sldId="292"/>
            <ac:spMk id="4" creationId="{FE3EB7B7-CAD3-D38B-8391-31EF8D6E5B4C}"/>
          </ac:spMkLst>
        </pc:spChg>
        <pc:spChg chg="add del mod">
          <ac:chgData name="BANDARA K.M.D.I. it22167996" userId="7fd02bf6-66b1-4662-ba2d-49489bd7b89b" providerId="ADAL" clId="{B52BFCFB-1B25-41A8-BF73-7DEB4AA8292E}" dt="2023-05-26T05:43:39.293" v="2124" actId="478"/>
          <ac:spMkLst>
            <pc:docMk/>
            <pc:sldMk cId="1404255958" sldId="292"/>
            <ac:spMk id="6" creationId="{67841555-C708-9290-EE0C-AF9604319776}"/>
          </ac:spMkLst>
        </pc:spChg>
        <pc:picChg chg="mod">
          <ac:chgData name="BANDARA K.M.D.I. it22167996" userId="7fd02bf6-66b1-4662-ba2d-49489bd7b89b" providerId="ADAL" clId="{B52BFCFB-1B25-41A8-BF73-7DEB4AA8292E}" dt="2023-05-27T06:39:01.170" v="5712" actId="1440"/>
          <ac:picMkLst>
            <pc:docMk/>
            <pc:sldMk cId="1404255958" sldId="292"/>
            <ac:picMk id="6" creationId="{51CA0A6D-C8CD-2DF4-2674-39E11C6E1115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7T06:39:18.721" v="5715" actId="1076"/>
        <pc:sldMkLst>
          <pc:docMk/>
          <pc:sldMk cId="652804964" sldId="293"/>
        </pc:sldMkLst>
        <pc:spChg chg="del">
          <ac:chgData name="BANDARA K.M.D.I. it22167996" userId="7fd02bf6-66b1-4662-ba2d-49489bd7b89b" providerId="ADAL" clId="{B52BFCFB-1B25-41A8-BF73-7DEB4AA8292E}" dt="2023-05-26T05:44:05.180" v="2129" actId="478"/>
          <ac:spMkLst>
            <pc:docMk/>
            <pc:sldMk cId="652804964" sldId="293"/>
            <ac:spMk id="2" creationId="{AE8E1C76-601B-4023-FFC0-E2E5F766E72F}"/>
          </ac:spMkLst>
        </pc:spChg>
        <pc:spChg chg="del">
          <ac:chgData name="BANDARA K.M.D.I. it22167996" userId="7fd02bf6-66b1-4662-ba2d-49489bd7b89b" providerId="ADAL" clId="{B52BFCFB-1B25-41A8-BF73-7DEB4AA8292E}" dt="2023-05-26T05:44:03.958" v="2128" actId="478"/>
          <ac:spMkLst>
            <pc:docMk/>
            <pc:sldMk cId="652804964" sldId="293"/>
            <ac:spMk id="3" creationId="{B6A43587-C32B-6667-5334-B52991884249}"/>
          </ac:spMkLst>
        </pc:spChg>
        <pc:spChg chg="add mod">
          <ac:chgData name="BANDARA K.M.D.I. it22167996" userId="7fd02bf6-66b1-4662-ba2d-49489bd7b89b" providerId="ADAL" clId="{B52BFCFB-1B25-41A8-BF73-7DEB4AA8292E}" dt="2023-05-26T06:04:17.848" v="2286" actId="1076"/>
          <ac:spMkLst>
            <pc:docMk/>
            <pc:sldMk cId="652804964" sldId="293"/>
            <ac:spMk id="4" creationId="{0F75D516-1CAF-28D2-3A1B-91D0A9DE8D10}"/>
          </ac:spMkLst>
        </pc:spChg>
        <pc:picChg chg="add mod">
          <ac:chgData name="BANDARA K.M.D.I. it22167996" userId="7fd02bf6-66b1-4662-ba2d-49489bd7b89b" providerId="ADAL" clId="{B52BFCFB-1B25-41A8-BF73-7DEB4AA8292E}" dt="2023-05-27T06:39:18.721" v="5715" actId="1076"/>
          <ac:picMkLst>
            <pc:docMk/>
            <pc:sldMk cId="652804964" sldId="293"/>
            <ac:picMk id="6" creationId="{EF490F3B-DF24-A033-A47B-06602CFAEFE1}"/>
          </ac:picMkLst>
        </pc:picChg>
      </pc:sldChg>
      <pc:sldChg chg="addSp delSp modSp new mod ord">
        <pc:chgData name="BANDARA K.M.D.I. it22167996" userId="7fd02bf6-66b1-4662-ba2d-49489bd7b89b" providerId="ADAL" clId="{B52BFCFB-1B25-41A8-BF73-7DEB4AA8292E}" dt="2023-05-28T08:38:02.137" v="5885" actId="115"/>
        <pc:sldMkLst>
          <pc:docMk/>
          <pc:sldMk cId="2777558740" sldId="294"/>
        </pc:sldMkLst>
        <pc:spChg chg="del mod">
          <ac:chgData name="BANDARA K.M.D.I. it22167996" userId="7fd02bf6-66b1-4662-ba2d-49489bd7b89b" providerId="ADAL" clId="{B52BFCFB-1B25-41A8-BF73-7DEB4AA8292E}" dt="2023-05-26T06:14:51.627" v="2386" actId="478"/>
          <ac:spMkLst>
            <pc:docMk/>
            <pc:sldMk cId="2777558740" sldId="294"/>
            <ac:spMk id="2" creationId="{593ED14D-26F4-DE81-97A5-F110D59B5C1C}"/>
          </ac:spMkLst>
        </pc:spChg>
        <pc:spChg chg="mod">
          <ac:chgData name="BANDARA K.M.D.I. it22167996" userId="7fd02bf6-66b1-4662-ba2d-49489bd7b89b" providerId="ADAL" clId="{B52BFCFB-1B25-41A8-BF73-7DEB4AA8292E}" dt="2023-05-27T06:24:48.448" v="5568" actId="20577"/>
          <ac:spMkLst>
            <pc:docMk/>
            <pc:sldMk cId="2777558740" sldId="294"/>
            <ac:spMk id="3" creationId="{BFADEEE4-7F42-39ED-833C-C1EB4770B3AF}"/>
          </ac:spMkLst>
        </pc:spChg>
        <pc:spChg chg="add mod">
          <ac:chgData name="BANDARA K.M.D.I. it22167996" userId="7fd02bf6-66b1-4662-ba2d-49489bd7b89b" providerId="ADAL" clId="{B52BFCFB-1B25-41A8-BF73-7DEB4AA8292E}" dt="2023-05-28T08:38:02.137" v="5885" actId="115"/>
          <ac:spMkLst>
            <pc:docMk/>
            <pc:sldMk cId="2777558740" sldId="294"/>
            <ac:spMk id="4" creationId="{51F3B964-8B53-392F-21A1-EC644AEBAB4C}"/>
          </ac:spMkLst>
        </pc:spChg>
        <pc:picChg chg="mod">
          <ac:chgData name="BANDARA K.M.D.I. it22167996" userId="7fd02bf6-66b1-4662-ba2d-49489bd7b89b" providerId="ADAL" clId="{B52BFCFB-1B25-41A8-BF73-7DEB4AA8292E}" dt="2023-05-27T04:22:38.821" v="3602" actId="1076"/>
          <ac:picMkLst>
            <pc:docMk/>
            <pc:sldMk cId="2777558740" sldId="294"/>
            <ac:picMk id="5" creationId="{6E59A836-8BC8-CA3B-340A-45D5143E30C0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7T06:38:18.725" v="5705" actId="1440"/>
        <pc:sldMkLst>
          <pc:docMk/>
          <pc:sldMk cId="2620657186" sldId="295"/>
        </pc:sldMkLst>
        <pc:spChg chg="del">
          <ac:chgData name="BANDARA K.M.D.I. it22167996" userId="7fd02bf6-66b1-4662-ba2d-49489bd7b89b" providerId="ADAL" clId="{B52BFCFB-1B25-41A8-BF73-7DEB4AA8292E}" dt="2023-05-26T06:07:30.561" v="2342" actId="478"/>
          <ac:spMkLst>
            <pc:docMk/>
            <pc:sldMk cId="2620657186" sldId="295"/>
            <ac:spMk id="2" creationId="{FC148A21-307B-4B81-B352-35F0A37EF52B}"/>
          </ac:spMkLst>
        </pc:spChg>
        <pc:spChg chg="del">
          <ac:chgData name="BANDARA K.M.D.I. it22167996" userId="7fd02bf6-66b1-4662-ba2d-49489bd7b89b" providerId="ADAL" clId="{B52BFCFB-1B25-41A8-BF73-7DEB4AA8292E}" dt="2023-05-26T06:07:31.836" v="2343" actId="478"/>
          <ac:spMkLst>
            <pc:docMk/>
            <pc:sldMk cId="2620657186" sldId="295"/>
            <ac:spMk id="3" creationId="{21E27CD7-F3D8-C18A-2207-B538822DA9D8}"/>
          </ac:spMkLst>
        </pc:spChg>
        <pc:spChg chg="add mod">
          <ac:chgData name="BANDARA K.M.D.I. it22167996" userId="7fd02bf6-66b1-4662-ba2d-49489bd7b89b" providerId="ADAL" clId="{B52BFCFB-1B25-41A8-BF73-7DEB4AA8292E}" dt="2023-05-26T06:08:11.020" v="2380" actId="1076"/>
          <ac:spMkLst>
            <pc:docMk/>
            <pc:sldMk cId="2620657186" sldId="295"/>
            <ac:spMk id="4" creationId="{6BB22841-485C-5BF6-20E3-54D137437F1E}"/>
          </ac:spMkLst>
        </pc:spChg>
        <pc:picChg chg="mod">
          <ac:chgData name="BANDARA K.M.D.I. it22167996" userId="7fd02bf6-66b1-4662-ba2d-49489bd7b89b" providerId="ADAL" clId="{B52BFCFB-1B25-41A8-BF73-7DEB4AA8292E}" dt="2023-05-27T06:38:18.725" v="5705" actId="1440"/>
          <ac:picMkLst>
            <pc:docMk/>
            <pc:sldMk cId="2620657186" sldId="295"/>
            <ac:picMk id="6" creationId="{C5E35557-53EA-782D-269B-086B2F9D26A1}"/>
          </ac:picMkLst>
        </pc:picChg>
      </pc:sldChg>
      <pc:sldChg chg="modSp new mod">
        <pc:chgData name="BANDARA K.M.D.I. it22167996" userId="7fd02bf6-66b1-4662-ba2d-49489bd7b89b" providerId="ADAL" clId="{B52BFCFB-1B25-41A8-BF73-7DEB4AA8292E}" dt="2023-05-28T08:42:16.552" v="5895" actId="20577"/>
        <pc:sldMkLst>
          <pc:docMk/>
          <pc:sldMk cId="3824329605" sldId="296"/>
        </pc:sldMkLst>
        <pc:spChg chg="mod">
          <ac:chgData name="BANDARA K.M.D.I. it22167996" userId="7fd02bf6-66b1-4662-ba2d-49489bd7b89b" providerId="ADAL" clId="{B52BFCFB-1B25-41A8-BF73-7DEB4AA8292E}" dt="2023-05-26T16:06:19.862" v="2940" actId="1076"/>
          <ac:spMkLst>
            <pc:docMk/>
            <pc:sldMk cId="3824329605" sldId="296"/>
            <ac:spMk id="2" creationId="{7E4BC826-F1E0-D64D-79CA-2C9E79964F41}"/>
          </ac:spMkLst>
        </pc:spChg>
        <pc:spChg chg="mod">
          <ac:chgData name="BANDARA K.M.D.I. it22167996" userId="7fd02bf6-66b1-4662-ba2d-49489bd7b89b" providerId="ADAL" clId="{B52BFCFB-1B25-41A8-BF73-7DEB4AA8292E}" dt="2023-05-28T08:42:16.552" v="5895" actId="20577"/>
          <ac:spMkLst>
            <pc:docMk/>
            <pc:sldMk cId="3824329605" sldId="296"/>
            <ac:spMk id="3" creationId="{C9F14E10-942E-7050-2E92-9DBC4BB90C28}"/>
          </ac:spMkLst>
        </pc:spChg>
      </pc:sldChg>
      <pc:sldChg chg="addSp modSp mod">
        <pc:chgData name="BANDARA K.M.D.I. it22167996" userId="7fd02bf6-66b1-4662-ba2d-49489bd7b89b" providerId="ADAL" clId="{B52BFCFB-1B25-41A8-BF73-7DEB4AA8292E}" dt="2023-05-27T06:39:37.962" v="5719" actId="1440"/>
        <pc:sldMkLst>
          <pc:docMk/>
          <pc:sldMk cId="1066220324" sldId="297"/>
        </pc:sldMkLst>
        <pc:spChg chg="mod">
          <ac:chgData name="BANDARA K.M.D.I. it22167996" userId="7fd02bf6-66b1-4662-ba2d-49489bd7b89b" providerId="ADAL" clId="{B52BFCFB-1B25-41A8-BF73-7DEB4AA8292E}" dt="2023-05-27T06:35:30.573" v="5690" actId="1076"/>
          <ac:spMkLst>
            <pc:docMk/>
            <pc:sldMk cId="1066220324" sldId="297"/>
            <ac:spMk id="2" creationId="{1D98D925-C7A3-8774-3293-1F1C33CF021E}"/>
          </ac:spMkLst>
        </pc:spChg>
        <pc:picChg chg="add mod">
          <ac:chgData name="BANDARA K.M.D.I. it22167996" userId="7fd02bf6-66b1-4662-ba2d-49489bd7b89b" providerId="ADAL" clId="{B52BFCFB-1B25-41A8-BF73-7DEB4AA8292E}" dt="2023-05-27T06:39:37.962" v="5719" actId="1440"/>
          <ac:picMkLst>
            <pc:docMk/>
            <pc:sldMk cId="1066220324" sldId="297"/>
            <ac:picMk id="3074" creationId="{931FE852-1807-D325-D6E1-C4D6B74BF81A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8T09:12:37.951" v="6318" actId="20577"/>
        <pc:sldMkLst>
          <pc:docMk/>
          <pc:sldMk cId="3899213822" sldId="298"/>
        </pc:sldMkLst>
        <pc:spChg chg="del">
          <ac:chgData name="BANDARA K.M.D.I. it22167996" userId="7fd02bf6-66b1-4662-ba2d-49489bd7b89b" providerId="ADAL" clId="{B52BFCFB-1B25-41A8-BF73-7DEB4AA8292E}" dt="2023-05-26T10:26:44.889" v="2795" actId="478"/>
          <ac:spMkLst>
            <pc:docMk/>
            <pc:sldMk cId="3899213822" sldId="298"/>
            <ac:spMk id="2" creationId="{E3B3740C-7B25-6DEB-BD89-6DC5ABF405A5}"/>
          </ac:spMkLst>
        </pc:spChg>
        <pc:spChg chg="del">
          <ac:chgData name="BANDARA K.M.D.I. it22167996" userId="7fd02bf6-66b1-4662-ba2d-49489bd7b89b" providerId="ADAL" clId="{B52BFCFB-1B25-41A8-BF73-7DEB4AA8292E}" dt="2023-05-26T10:26:43.997" v="2794" actId="478"/>
          <ac:spMkLst>
            <pc:docMk/>
            <pc:sldMk cId="3899213822" sldId="298"/>
            <ac:spMk id="3" creationId="{93FD5AEA-ED0B-D69E-9E09-8DDDD50BDA4A}"/>
          </ac:spMkLst>
        </pc:spChg>
        <pc:spChg chg="add mod">
          <ac:chgData name="BANDARA K.M.D.I. it22167996" userId="7fd02bf6-66b1-4662-ba2d-49489bd7b89b" providerId="ADAL" clId="{B52BFCFB-1B25-41A8-BF73-7DEB4AA8292E}" dt="2023-05-26T10:26:46.411" v="2796"/>
          <ac:spMkLst>
            <pc:docMk/>
            <pc:sldMk cId="3899213822" sldId="298"/>
            <ac:spMk id="4" creationId="{97A63EBC-1376-FDBD-D299-8AF742579F86}"/>
          </ac:spMkLst>
        </pc:spChg>
        <pc:graphicFrameChg chg="add mod modGraphic">
          <ac:chgData name="BANDARA K.M.D.I. it22167996" userId="7fd02bf6-66b1-4662-ba2d-49489bd7b89b" providerId="ADAL" clId="{B52BFCFB-1B25-41A8-BF73-7DEB4AA8292E}" dt="2023-05-28T09:12:37.951" v="6318" actId="20577"/>
          <ac:graphicFrameMkLst>
            <pc:docMk/>
            <pc:sldMk cId="3899213822" sldId="298"/>
            <ac:graphicFrameMk id="5" creationId="{82ECB3AD-B6F1-8BCD-4252-990A66A5AC18}"/>
          </ac:graphicFrameMkLst>
        </pc:graphicFrameChg>
      </pc:sldChg>
      <pc:sldChg chg="addSp delSp modSp new mod">
        <pc:chgData name="BANDARA K.M.D.I. it22167996" userId="7fd02bf6-66b1-4662-ba2d-49489bd7b89b" providerId="ADAL" clId="{B52BFCFB-1B25-41A8-BF73-7DEB4AA8292E}" dt="2023-05-27T06:32:39.696" v="5659" actId="27636"/>
        <pc:sldMkLst>
          <pc:docMk/>
          <pc:sldMk cId="1641531195" sldId="299"/>
        </pc:sldMkLst>
        <pc:spChg chg="del">
          <ac:chgData name="BANDARA K.M.D.I. it22167996" userId="7fd02bf6-66b1-4662-ba2d-49489bd7b89b" providerId="ADAL" clId="{B52BFCFB-1B25-41A8-BF73-7DEB4AA8292E}" dt="2023-05-26T18:08:21.745" v="2991"/>
          <ac:spMkLst>
            <pc:docMk/>
            <pc:sldMk cId="1641531195" sldId="299"/>
            <ac:spMk id="2" creationId="{6F26C8C1-2750-FDDF-A5E9-E709175D4007}"/>
          </ac:spMkLst>
        </pc:spChg>
        <pc:spChg chg="add del mod">
          <ac:chgData name="BANDARA K.M.D.I. it22167996" userId="7fd02bf6-66b1-4662-ba2d-49489bd7b89b" providerId="ADAL" clId="{B52BFCFB-1B25-41A8-BF73-7DEB4AA8292E}" dt="2023-05-27T06:02:14.675" v="5376" actId="478"/>
          <ac:spMkLst>
            <pc:docMk/>
            <pc:sldMk cId="1641531195" sldId="299"/>
            <ac:spMk id="3" creationId="{0C64969E-BEE9-E102-009F-2915A5A3820D}"/>
          </ac:spMkLst>
        </pc:spChg>
        <pc:spChg chg="del">
          <ac:chgData name="BANDARA K.M.D.I. it22167996" userId="7fd02bf6-66b1-4662-ba2d-49489bd7b89b" providerId="ADAL" clId="{B52BFCFB-1B25-41A8-BF73-7DEB4AA8292E}" dt="2023-05-26T18:08:01.868" v="2988" actId="478"/>
          <ac:spMkLst>
            <pc:docMk/>
            <pc:sldMk cId="1641531195" sldId="299"/>
            <ac:spMk id="3" creationId="{807ECEFC-B3B2-5DBA-2AB4-F6331349BF9B}"/>
          </ac:spMkLst>
        </pc:spChg>
        <pc:spChg chg="add del mod">
          <ac:chgData name="BANDARA K.M.D.I. it22167996" userId="7fd02bf6-66b1-4662-ba2d-49489bd7b89b" providerId="ADAL" clId="{B52BFCFB-1B25-41A8-BF73-7DEB4AA8292E}" dt="2023-05-26T18:08:08.757" v="2990"/>
          <ac:spMkLst>
            <pc:docMk/>
            <pc:sldMk cId="1641531195" sldId="299"/>
            <ac:spMk id="4" creationId="{5D49108C-CFD7-1948-2ECA-0EC942D19EC4}"/>
          </ac:spMkLst>
        </pc:spChg>
        <pc:spChg chg="add del mod">
          <ac:chgData name="BANDARA K.M.D.I. it22167996" userId="7fd02bf6-66b1-4662-ba2d-49489bd7b89b" providerId="ADAL" clId="{B52BFCFB-1B25-41A8-BF73-7DEB4AA8292E}" dt="2023-05-27T06:02:08.227" v="5373" actId="21"/>
          <ac:spMkLst>
            <pc:docMk/>
            <pc:sldMk cId="1641531195" sldId="299"/>
            <ac:spMk id="5" creationId="{1E515399-B610-34E5-1101-139766FEC99F}"/>
          </ac:spMkLst>
        </pc:spChg>
        <pc:spChg chg="add mod">
          <ac:chgData name="BANDARA K.M.D.I. it22167996" userId="7fd02bf6-66b1-4662-ba2d-49489bd7b89b" providerId="ADAL" clId="{B52BFCFB-1B25-41A8-BF73-7DEB4AA8292E}" dt="2023-05-27T06:32:39.696" v="5659" actId="27636"/>
          <ac:spMkLst>
            <pc:docMk/>
            <pc:sldMk cId="1641531195" sldId="299"/>
            <ac:spMk id="6" creationId="{5C3F18DF-91F3-B69F-0F32-4DB6F6F299F5}"/>
          </ac:spMkLst>
        </pc:spChg>
      </pc:sldChg>
      <pc:sldChg chg="addSp delSp modSp new mod ord">
        <pc:chgData name="BANDARA K.M.D.I. it22167996" userId="7fd02bf6-66b1-4662-ba2d-49489bd7b89b" providerId="ADAL" clId="{B52BFCFB-1B25-41A8-BF73-7DEB4AA8292E}" dt="2023-05-27T06:41:56.371" v="5732" actId="20577"/>
        <pc:sldMkLst>
          <pc:docMk/>
          <pc:sldMk cId="3051135614" sldId="300"/>
        </pc:sldMkLst>
        <pc:spChg chg="del">
          <ac:chgData name="BANDARA K.M.D.I. it22167996" userId="7fd02bf6-66b1-4662-ba2d-49489bd7b89b" providerId="ADAL" clId="{B52BFCFB-1B25-41A8-BF73-7DEB4AA8292E}" dt="2023-05-26T18:10:40.432" v="3041" actId="478"/>
          <ac:spMkLst>
            <pc:docMk/>
            <pc:sldMk cId="3051135614" sldId="300"/>
            <ac:spMk id="2" creationId="{698C250F-1A24-3400-99C7-9309BB85A645}"/>
          </ac:spMkLst>
        </pc:spChg>
        <pc:spChg chg="del">
          <ac:chgData name="BANDARA K.M.D.I. it22167996" userId="7fd02bf6-66b1-4662-ba2d-49489bd7b89b" providerId="ADAL" clId="{B52BFCFB-1B25-41A8-BF73-7DEB4AA8292E}" dt="2023-05-26T18:10:37.332" v="3040" actId="478"/>
          <ac:spMkLst>
            <pc:docMk/>
            <pc:sldMk cId="3051135614" sldId="300"/>
            <ac:spMk id="3" creationId="{C2C58FAE-47F3-2A92-445F-7FB5EC8AF015}"/>
          </ac:spMkLst>
        </pc:spChg>
        <pc:spChg chg="add del mod">
          <ac:chgData name="BANDARA K.M.D.I. it22167996" userId="7fd02bf6-66b1-4662-ba2d-49489bd7b89b" providerId="ADAL" clId="{B52BFCFB-1B25-41A8-BF73-7DEB4AA8292E}" dt="2023-05-26T18:18:34.802" v="3104" actId="478"/>
          <ac:spMkLst>
            <pc:docMk/>
            <pc:sldMk cId="3051135614" sldId="300"/>
            <ac:spMk id="5" creationId="{137B7768-B8BB-E32F-0396-298D67438FA9}"/>
          </ac:spMkLst>
        </pc:spChg>
        <pc:spChg chg="add mod">
          <ac:chgData name="BANDARA K.M.D.I. it22167996" userId="7fd02bf6-66b1-4662-ba2d-49489bd7b89b" providerId="ADAL" clId="{B52BFCFB-1B25-41A8-BF73-7DEB4AA8292E}" dt="2023-05-27T06:41:56.371" v="5732" actId="20577"/>
          <ac:spMkLst>
            <pc:docMk/>
            <pc:sldMk cId="3051135614" sldId="300"/>
            <ac:spMk id="6" creationId="{2CD24FFA-02BE-2BC1-3F19-6AB55DD46FE3}"/>
          </ac:spMkLst>
        </pc:spChg>
        <pc:spChg chg="add del mod">
          <ac:chgData name="BANDARA K.M.D.I. it22167996" userId="7fd02bf6-66b1-4662-ba2d-49489bd7b89b" providerId="ADAL" clId="{B52BFCFB-1B25-41A8-BF73-7DEB4AA8292E}" dt="2023-05-26T18:18:46.511" v="3107"/>
          <ac:spMkLst>
            <pc:docMk/>
            <pc:sldMk cId="3051135614" sldId="300"/>
            <ac:spMk id="7" creationId="{732682CB-7BE2-E039-9152-E98D297E5020}"/>
          </ac:spMkLst>
        </pc:spChg>
        <pc:picChg chg="add mod">
          <ac:chgData name="BANDARA K.M.D.I. it22167996" userId="7fd02bf6-66b1-4662-ba2d-49489bd7b89b" providerId="ADAL" clId="{B52BFCFB-1B25-41A8-BF73-7DEB4AA8292E}" dt="2023-05-27T03:41:26.536" v="3488" actId="1076"/>
          <ac:picMkLst>
            <pc:docMk/>
            <pc:sldMk cId="3051135614" sldId="300"/>
            <ac:picMk id="1026" creationId="{269CC2E8-48D0-5E11-1859-337F12E03B4F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7T06:41:04" v="5725" actId="1076"/>
        <pc:sldMkLst>
          <pc:docMk/>
          <pc:sldMk cId="1747529884" sldId="301"/>
        </pc:sldMkLst>
        <pc:spChg chg="del">
          <ac:chgData name="BANDARA K.M.D.I. it22167996" userId="7fd02bf6-66b1-4662-ba2d-49489bd7b89b" providerId="ADAL" clId="{B52BFCFB-1B25-41A8-BF73-7DEB4AA8292E}" dt="2023-05-27T05:07:52.036" v="4168" actId="478"/>
          <ac:spMkLst>
            <pc:docMk/>
            <pc:sldMk cId="1747529884" sldId="301"/>
            <ac:spMk id="2" creationId="{2E6957DA-5B69-3265-E9E3-45730CC95062}"/>
          </ac:spMkLst>
        </pc:spChg>
        <pc:spChg chg="add del mod">
          <ac:chgData name="BANDARA K.M.D.I. it22167996" userId="7fd02bf6-66b1-4662-ba2d-49489bd7b89b" providerId="ADAL" clId="{B52BFCFB-1B25-41A8-BF73-7DEB4AA8292E}" dt="2023-05-27T06:36:33.700" v="5699" actId="1076"/>
          <ac:spMkLst>
            <pc:docMk/>
            <pc:sldMk cId="1747529884" sldId="301"/>
            <ac:spMk id="3" creationId="{720052C6-33BF-14A3-97DB-6D184DDEAF95}"/>
          </ac:spMkLst>
        </pc:spChg>
        <pc:spChg chg="add mod">
          <ac:chgData name="BANDARA K.M.D.I. it22167996" userId="7fd02bf6-66b1-4662-ba2d-49489bd7b89b" providerId="ADAL" clId="{B52BFCFB-1B25-41A8-BF73-7DEB4AA8292E}" dt="2023-05-27T06:36:38.080" v="5700" actId="1076"/>
          <ac:spMkLst>
            <pc:docMk/>
            <pc:sldMk cId="1747529884" sldId="301"/>
            <ac:spMk id="4" creationId="{95387139-A786-AF6B-D536-46428B8D8354}"/>
          </ac:spMkLst>
        </pc:spChg>
        <pc:spChg chg="add del mod">
          <ac:chgData name="BANDARA K.M.D.I. it22167996" userId="7fd02bf6-66b1-4662-ba2d-49489bd7b89b" providerId="ADAL" clId="{B52BFCFB-1B25-41A8-BF73-7DEB4AA8292E}" dt="2023-05-27T06:36:14.681" v="5693" actId="21"/>
          <ac:spMkLst>
            <pc:docMk/>
            <pc:sldMk cId="1747529884" sldId="301"/>
            <ac:spMk id="5" creationId="{ADDAA0B2-90C3-806E-2A70-5B8B384D5DFB}"/>
          </ac:spMkLst>
        </pc:spChg>
        <pc:spChg chg="add del mod">
          <ac:chgData name="BANDARA K.M.D.I. it22167996" userId="7fd02bf6-66b1-4662-ba2d-49489bd7b89b" providerId="ADAL" clId="{B52BFCFB-1B25-41A8-BF73-7DEB4AA8292E}" dt="2023-05-27T06:36:14.681" v="5693" actId="21"/>
          <ac:spMkLst>
            <pc:docMk/>
            <pc:sldMk cId="1747529884" sldId="301"/>
            <ac:spMk id="6" creationId="{AAF8DA1C-826E-24A6-394F-65DD0C3AB011}"/>
          </ac:spMkLst>
        </pc:spChg>
        <pc:picChg chg="add mod">
          <ac:chgData name="BANDARA K.M.D.I. it22167996" userId="7fd02bf6-66b1-4662-ba2d-49489bd7b89b" providerId="ADAL" clId="{B52BFCFB-1B25-41A8-BF73-7DEB4AA8292E}" dt="2023-05-27T06:41:04" v="5725" actId="1076"/>
          <ac:picMkLst>
            <pc:docMk/>
            <pc:sldMk cId="1747529884" sldId="301"/>
            <ac:picMk id="4098" creationId="{5C03CEB7-1769-512A-75A7-D6B7A7651A92}"/>
          </ac:picMkLst>
        </pc:picChg>
        <pc:picChg chg="add mod">
          <ac:chgData name="BANDARA K.M.D.I. it22167996" userId="7fd02bf6-66b1-4662-ba2d-49489bd7b89b" providerId="ADAL" clId="{B52BFCFB-1B25-41A8-BF73-7DEB4AA8292E}" dt="2023-05-27T06:41:02.460" v="5724" actId="1076"/>
          <ac:picMkLst>
            <pc:docMk/>
            <pc:sldMk cId="1747529884" sldId="301"/>
            <ac:picMk id="4100" creationId="{8F4B05A7-31E6-A7E4-B5A0-4F22C0240F5B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7T06:38:29.334" v="5706" actId="1440"/>
        <pc:sldMkLst>
          <pc:docMk/>
          <pc:sldMk cId="3892050710" sldId="302"/>
        </pc:sldMkLst>
        <pc:spChg chg="del">
          <ac:chgData name="BANDARA K.M.D.I. it22167996" userId="7fd02bf6-66b1-4662-ba2d-49489bd7b89b" providerId="ADAL" clId="{B52BFCFB-1B25-41A8-BF73-7DEB4AA8292E}" dt="2023-05-27T03:37:50.472" v="3416" actId="478"/>
          <ac:spMkLst>
            <pc:docMk/>
            <pc:sldMk cId="3892050710" sldId="302"/>
            <ac:spMk id="2" creationId="{B51C2C29-68B0-F249-9C64-6DC93C9EF8BA}"/>
          </ac:spMkLst>
        </pc:spChg>
        <pc:spChg chg="del">
          <ac:chgData name="BANDARA K.M.D.I. it22167996" userId="7fd02bf6-66b1-4662-ba2d-49489bd7b89b" providerId="ADAL" clId="{B52BFCFB-1B25-41A8-BF73-7DEB4AA8292E}" dt="2023-05-27T03:37:49.055" v="3415" actId="478"/>
          <ac:spMkLst>
            <pc:docMk/>
            <pc:sldMk cId="3892050710" sldId="302"/>
            <ac:spMk id="3" creationId="{4C53948C-D820-208A-450C-3D59CFCDDABD}"/>
          </ac:spMkLst>
        </pc:spChg>
        <pc:spChg chg="add mod">
          <ac:chgData name="BANDARA K.M.D.I. it22167996" userId="7fd02bf6-66b1-4662-ba2d-49489bd7b89b" providerId="ADAL" clId="{B52BFCFB-1B25-41A8-BF73-7DEB4AA8292E}" dt="2023-05-27T05:15:33.152" v="4612" actId="1076"/>
          <ac:spMkLst>
            <pc:docMk/>
            <pc:sldMk cId="3892050710" sldId="302"/>
            <ac:spMk id="4" creationId="{8BA68B63-06C0-CC37-35A1-148FB08E3440}"/>
          </ac:spMkLst>
        </pc:spChg>
        <pc:picChg chg="add del">
          <ac:chgData name="BANDARA K.M.D.I. it22167996" userId="7fd02bf6-66b1-4662-ba2d-49489bd7b89b" providerId="ADAL" clId="{B52BFCFB-1B25-41A8-BF73-7DEB4AA8292E}" dt="2023-05-27T04:57:52.339" v="3909" actId="478"/>
          <ac:picMkLst>
            <pc:docMk/>
            <pc:sldMk cId="3892050710" sldId="302"/>
            <ac:picMk id="1026" creationId="{83CEC31F-0586-C4CB-2040-A48F163CFB6B}"/>
          </ac:picMkLst>
        </pc:picChg>
        <pc:picChg chg="add mod">
          <ac:chgData name="BANDARA K.M.D.I. it22167996" userId="7fd02bf6-66b1-4662-ba2d-49489bd7b89b" providerId="ADAL" clId="{B52BFCFB-1B25-41A8-BF73-7DEB4AA8292E}" dt="2023-05-27T06:38:29.334" v="5706" actId="1440"/>
          <ac:picMkLst>
            <pc:docMk/>
            <pc:sldMk cId="3892050710" sldId="302"/>
            <ac:picMk id="1028" creationId="{4EC902FF-3C8E-A0AD-E175-FA3A81F65AE5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7T06:48:47.537" v="5771" actId="1076"/>
        <pc:sldMkLst>
          <pc:docMk/>
          <pc:sldMk cId="829744049" sldId="303"/>
        </pc:sldMkLst>
        <pc:spChg chg="del">
          <ac:chgData name="BANDARA K.M.D.I. it22167996" userId="7fd02bf6-66b1-4662-ba2d-49489bd7b89b" providerId="ADAL" clId="{B52BFCFB-1B25-41A8-BF73-7DEB4AA8292E}" dt="2023-05-27T04:18:11.709" v="3525" actId="478"/>
          <ac:spMkLst>
            <pc:docMk/>
            <pc:sldMk cId="829744049" sldId="303"/>
            <ac:spMk id="2" creationId="{00144BA6-B441-8A5B-A9D9-49523D63A409}"/>
          </ac:spMkLst>
        </pc:spChg>
        <pc:spChg chg="del">
          <ac:chgData name="BANDARA K.M.D.I. it22167996" userId="7fd02bf6-66b1-4662-ba2d-49489bd7b89b" providerId="ADAL" clId="{B52BFCFB-1B25-41A8-BF73-7DEB4AA8292E}" dt="2023-05-27T04:18:10.362" v="3524" actId="478"/>
          <ac:spMkLst>
            <pc:docMk/>
            <pc:sldMk cId="829744049" sldId="303"/>
            <ac:spMk id="3" creationId="{D9EC232B-4A20-C208-7DF0-17F7E8A6B9A2}"/>
          </ac:spMkLst>
        </pc:spChg>
        <pc:spChg chg="add mod">
          <ac:chgData name="BANDARA K.M.D.I. it22167996" userId="7fd02bf6-66b1-4662-ba2d-49489bd7b89b" providerId="ADAL" clId="{B52BFCFB-1B25-41A8-BF73-7DEB4AA8292E}" dt="2023-05-27T04:18:23.487" v="3547" actId="20577"/>
          <ac:spMkLst>
            <pc:docMk/>
            <pc:sldMk cId="829744049" sldId="303"/>
            <ac:spMk id="4" creationId="{2A9C9AC6-C4F4-34C0-B285-AFF46C41D92B}"/>
          </ac:spMkLst>
        </pc:spChg>
        <pc:spChg chg="add mod">
          <ac:chgData name="BANDARA K.M.D.I. it22167996" userId="7fd02bf6-66b1-4662-ba2d-49489bd7b89b" providerId="ADAL" clId="{B52BFCFB-1B25-41A8-BF73-7DEB4AA8292E}" dt="2023-05-27T06:48:41.615" v="5770" actId="27636"/>
          <ac:spMkLst>
            <pc:docMk/>
            <pc:sldMk cId="829744049" sldId="303"/>
            <ac:spMk id="6" creationId="{08692F09-D4C7-DDC1-4386-5A5756462D17}"/>
          </ac:spMkLst>
        </pc:spChg>
        <pc:spChg chg="add mod">
          <ac:chgData name="BANDARA K.M.D.I. it22167996" userId="7fd02bf6-66b1-4662-ba2d-49489bd7b89b" providerId="ADAL" clId="{B52BFCFB-1B25-41A8-BF73-7DEB4AA8292E}" dt="2023-05-27T06:48:24.178" v="5764" actId="1076"/>
          <ac:spMkLst>
            <pc:docMk/>
            <pc:sldMk cId="829744049" sldId="303"/>
            <ac:spMk id="7" creationId="{A8B75A4A-4C80-838F-BED7-B7224ACDAD81}"/>
          </ac:spMkLst>
        </pc:spChg>
        <pc:picChg chg="add mod modCrop">
          <ac:chgData name="BANDARA K.M.D.I. it22167996" userId="7fd02bf6-66b1-4662-ba2d-49489bd7b89b" providerId="ADAL" clId="{B52BFCFB-1B25-41A8-BF73-7DEB4AA8292E}" dt="2023-05-27T06:48:47.537" v="5771" actId="1076"/>
          <ac:picMkLst>
            <pc:docMk/>
            <pc:sldMk cId="829744049" sldId="303"/>
            <ac:picMk id="5" creationId="{BC24852F-9C79-3B00-C8B8-2C794606EB95}"/>
          </ac:picMkLst>
        </pc:picChg>
      </pc:sldChg>
      <pc:sldChg chg="addSp delSp modSp new mod">
        <pc:chgData name="BANDARA K.M.D.I. it22167996" userId="7fd02bf6-66b1-4662-ba2d-49489bd7b89b" providerId="ADAL" clId="{B52BFCFB-1B25-41A8-BF73-7DEB4AA8292E}" dt="2023-05-27T06:32:59.209" v="5666" actId="27636"/>
        <pc:sldMkLst>
          <pc:docMk/>
          <pc:sldMk cId="126876508" sldId="304"/>
        </pc:sldMkLst>
        <pc:spChg chg="del">
          <ac:chgData name="BANDARA K.M.D.I. it22167996" userId="7fd02bf6-66b1-4662-ba2d-49489bd7b89b" providerId="ADAL" clId="{B52BFCFB-1B25-41A8-BF73-7DEB4AA8292E}" dt="2023-05-27T05:37:46.625" v="5166" actId="478"/>
          <ac:spMkLst>
            <pc:docMk/>
            <pc:sldMk cId="126876508" sldId="304"/>
            <ac:spMk id="2" creationId="{4C0F9D21-C673-0ADE-7A69-DE1BC382EF4F}"/>
          </ac:spMkLst>
        </pc:spChg>
        <pc:spChg chg="del">
          <ac:chgData name="BANDARA K.M.D.I. it22167996" userId="7fd02bf6-66b1-4662-ba2d-49489bd7b89b" providerId="ADAL" clId="{B52BFCFB-1B25-41A8-BF73-7DEB4AA8292E}" dt="2023-05-27T05:37:45.786" v="5165" actId="478"/>
          <ac:spMkLst>
            <pc:docMk/>
            <pc:sldMk cId="126876508" sldId="304"/>
            <ac:spMk id="3" creationId="{ADB50E4D-0166-FB9C-39A7-A842B4815D54}"/>
          </ac:spMkLst>
        </pc:spChg>
        <pc:spChg chg="add mod">
          <ac:chgData name="BANDARA K.M.D.I. it22167996" userId="7fd02bf6-66b1-4662-ba2d-49489bd7b89b" providerId="ADAL" clId="{B52BFCFB-1B25-41A8-BF73-7DEB4AA8292E}" dt="2023-05-27T06:32:59.209" v="5666" actId="27636"/>
          <ac:spMkLst>
            <pc:docMk/>
            <pc:sldMk cId="126876508" sldId="304"/>
            <ac:spMk id="4" creationId="{0BB79FE7-58B3-414F-0257-7184100B4DC8}"/>
          </ac:spMkLst>
        </pc:spChg>
      </pc:sldChg>
      <pc:sldChg chg="addSp delSp modSp new del mod">
        <pc:chgData name="BANDARA K.M.D.I. it22167996" userId="7fd02bf6-66b1-4662-ba2d-49489bd7b89b" providerId="ADAL" clId="{B52BFCFB-1B25-41A8-BF73-7DEB4AA8292E}" dt="2023-05-27T04:57:04.615" v="3907" actId="2696"/>
        <pc:sldMkLst>
          <pc:docMk/>
          <pc:sldMk cId="2369758335" sldId="304"/>
        </pc:sldMkLst>
        <pc:spChg chg="del">
          <ac:chgData name="BANDARA K.M.D.I. it22167996" userId="7fd02bf6-66b1-4662-ba2d-49489bd7b89b" providerId="ADAL" clId="{B52BFCFB-1B25-41A8-BF73-7DEB4AA8292E}" dt="2023-05-27T04:23:23.471" v="3621" actId="478"/>
          <ac:spMkLst>
            <pc:docMk/>
            <pc:sldMk cId="2369758335" sldId="304"/>
            <ac:spMk id="2" creationId="{8E8966D9-1109-614C-AC8D-57FEDD571FB3}"/>
          </ac:spMkLst>
        </pc:spChg>
        <pc:spChg chg="del">
          <ac:chgData name="BANDARA K.M.D.I. it22167996" userId="7fd02bf6-66b1-4662-ba2d-49489bd7b89b" providerId="ADAL" clId="{B52BFCFB-1B25-41A8-BF73-7DEB4AA8292E}" dt="2023-05-27T04:22:50.551" v="3603" actId="478"/>
          <ac:spMkLst>
            <pc:docMk/>
            <pc:sldMk cId="2369758335" sldId="304"/>
            <ac:spMk id="3" creationId="{F198F4A3-4C37-CE02-A06F-4A02DF6D557C}"/>
          </ac:spMkLst>
        </pc:spChg>
        <pc:spChg chg="del">
          <ac:chgData name="BANDARA K.M.D.I. it22167996" userId="7fd02bf6-66b1-4662-ba2d-49489bd7b89b" providerId="ADAL" clId="{B52BFCFB-1B25-41A8-BF73-7DEB4AA8292E}" dt="2023-05-27T04:22:25.848" v="3598" actId="478"/>
          <ac:spMkLst>
            <pc:docMk/>
            <pc:sldMk cId="2369758335" sldId="304"/>
            <ac:spMk id="4" creationId="{478F4373-2DC3-D706-7BCB-2EEF06A096F5}"/>
          </ac:spMkLst>
        </pc:spChg>
        <pc:spChg chg="add mod">
          <ac:chgData name="BANDARA K.M.D.I. it22167996" userId="7fd02bf6-66b1-4662-ba2d-49489bd7b89b" providerId="ADAL" clId="{B52BFCFB-1B25-41A8-BF73-7DEB4AA8292E}" dt="2023-05-27T04:23:41.430" v="3633" actId="20577"/>
          <ac:spMkLst>
            <pc:docMk/>
            <pc:sldMk cId="2369758335" sldId="304"/>
            <ac:spMk id="5" creationId="{2D707EDE-7B52-2C76-7C35-F1D16365C516}"/>
          </ac:spMkLst>
        </pc:spChg>
      </pc:sldChg>
      <pc:sldChg chg="addSp delSp modSp new mod">
        <pc:chgData name="BANDARA K.M.D.I. it22167996" userId="7fd02bf6-66b1-4662-ba2d-49489bd7b89b" providerId="ADAL" clId="{B52BFCFB-1B25-41A8-BF73-7DEB4AA8292E}" dt="2023-05-27T06:39:32.183" v="5717" actId="1440"/>
        <pc:sldMkLst>
          <pc:docMk/>
          <pc:sldMk cId="2130946619" sldId="305"/>
        </pc:sldMkLst>
        <pc:spChg chg="del">
          <ac:chgData name="BANDARA K.M.D.I. it22167996" userId="7fd02bf6-66b1-4662-ba2d-49489bd7b89b" providerId="ADAL" clId="{B52BFCFB-1B25-41A8-BF73-7DEB4AA8292E}" dt="2023-05-27T06:02:02.345" v="5372" actId="478"/>
          <ac:spMkLst>
            <pc:docMk/>
            <pc:sldMk cId="2130946619" sldId="305"/>
            <ac:spMk id="2" creationId="{79D88153-5833-7A11-F654-6B64D816FCFD}"/>
          </ac:spMkLst>
        </pc:spChg>
        <pc:spChg chg="del">
          <ac:chgData name="BANDARA K.M.D.I. it22167996" userId="7fd02bf6-66b1-4662-ba2d-49489bd7b89b" providerId="ADAL" clId="{B52BFCFB-1B25-41A8-BF73-7DEB4AA8292E}" dt="2023-05-27T06:02:01.691" v="5371" actId="478"/>
          <ac:spMkLst>
            <pc:docMk/>
            <pc:sldMk cId="2130946619" sldId="305"/>
            <ac:spMk id="3" creationId="{D091BCA8-A3DC-4ABF-B26C-0A9705C9DE7D}"/>
          </ac:spMkLst>
        </pc:spChg>
        <pc:spChg chg="add mod">
          <ac:chgData name="BANDARA K.M.D.I. it22167996" userId="7fd02bf6-66b1-4662-ba2d-49489bd7b89b" providerId="ADAL" clId="{B52BFCFB-1B25-41A8-BF73-7DEB4AA8292E}" dt="2023-05-27T06:34:17.989" v="5676" actId="404"/>
          <ac:spMkLst>
            <pc:docMk/>
            <pc:sldMk cId="2130946619" sldId="305"/>
            <ac:spMk id="4" creationId="{EED2812E-F355-BD31-10F4-F12AC33E6128}"/>
          </ac:spMkLst>
        </pc:spChg>
        <pc:picChg chg="add mod">
          <ac:chgData name="BANDARA K.M.D.I. it22167996" userId="7fd02bf6-66b1-4662-ba2d-49489bd7b89b" providerId="ADAL" clId="{B52BFCFB-1B25-41A8-BF73-7DEB4AA8292E}" dt="2023-05-27T06:39:32.183" v="5717" actId="1440"/>
          <ac:picMkLst>
            <pc:docMk/>
            <pc:sldMk cId="2130946619" sldId="305"/>
            <ac:picMk id="2050" creationId="{B15F7FBA-0B77-E605-888F-73733A7FB9B7}"/>
          </ac:picMkLst>
        </pc:picChg>
      </pc:sldChg>
      <pc:sldChg chg="modSp add mod">
        <pc:chgData name="BANDARA K.M.D.I. it22167996" userId="7fd02bf6-66b1-4662-ba2d-49489bd7b89b" providerId="ADAL" clId="{B52BFCFB-1B25-41A8-BF73-7DEB4AA8292E}" dt="2023-05-27T06:33:13.911" v="5671" actId="20577"/>
        <pc:sldMkLst>
          <pc:docMk/>
          <pc:sldMk cId="1160467439" sldId="306"/>
        </pc:sldMkLst>
        <pc:spChg chg="mod">
          <ac:chgData name="BANDARA K.M.D.I. it22167996" userId="7fd02bf6-66b1-4662-ba2d-49489bd7b89b" providerId="ADAL" clId="{B52BFCFB-1B25-41A8-BF73-7DEB4AA8292E}" dt="2023-05-27T06:33:13.911" v="5671" actId="20577"/>
          <ac:spMkLst>
            <pc:docMk/>
            <pc:sldMk cId="1160467439" sldId="306"/>
            <ac:spMk id="4" creationId="{0BB79FE7-58B3-414F-0257-7184100B4DC8}"/>
          </ac:spMkLst>
        </pc:spChg>
      </pc:sldChg>
      <pc:sldChg chg="addSp delSp modSp new mod">
        <pc:chgData name="BANDARA K.M.D.I. it22167996" userId="7fd02bf6-66b1-4662-ba2d-49489bd7b89b" providerId="ADAL" clId="{B52BFCFB-1B25-41A8-BF73-7DEB4AA8292E}" dt="2023-05-27T06:43:31.605" v="5740" actId="1076"/>
        <pc:sldMkLst>
          <pc:docMk/>
          <pc:sldMk cId="2131460186" sldId="307"/>
        </pc:sldMkLst>
        <pc:spChg chg="del">
          <ac:chgData name="BANDARA K.M.D.I. it22167996" userId="7fd02bf6-66b1-4662-ba2d-49489bd7b89b" providerId="ADAL" clId="{B52BFCFB-1B25-41A8-BF73-7DEB4AA8292E}" dt="2023-05-27T06:36:20.302" v="5696" actId="478"/>
          <ac:spMkLst>
            <pc:docMk/>
            <pc:sldMk cId="2131460186" sldId="307"/>
            <ac:spMk id="2" creationId="{81117AB0-5746-6AE9-D1E5-22A7FD8F462C}"/>
          </ac:spMkLst>
        </pc:spChg>
        <pc:spChg chg="del">
          <ac:chgData name="BANDARA K.M.D.I. it22167996" userId="7fd02bf6-66b1-4662-ba2d-49489bd7b89b" providerId="ADAL" clId="{B52BFCFB-1B25-41A8-BF73-7DEB4AA8292E}" dt="2023-05-27T06:36:19.115" v="5695" actId="478"/>
          <ac:spMkLst>
            <pc:docMk/>
            <pc:sldMk cId="2131460186" sldId="307"/>
            <ac:spMk id="3" creationId="{24B96969-2DDC-B7DC-D215-999792C125F0}"/>
          </ac:spMkLst>
        </pc:spChg>
        <pc:spChg chg="add mod">
          <ac:chgData name="BANDARA K.M.D.I. it22167996" userId="7fd02bf6-66b1-4662-ba2d-49489bd7b89b" providerId="ADAL" clId="{B52BFCFB-1B25-41A8-BF73-7DEB4AA8292E}" dt="2023-05-27T06:36:25.174" v="5697" actId="1076"/>
          <ac:spMkLst>
            <pc:docMk/>
            <pc:sldMk cId="2131460186" sldId="307"/>
            <ac:spMk id="4" creationId="{0726BD70-95C8-2E23-9CD1-5E3CF0B4BBA6}"/>
          </ac:spMkLst>
        </pc:spChg>
        <pc:spChg chg="add mod">
          <ac:chgData name="BANDARA K.M.D.I. it22167996" userId="7fd02bf6-66b1-4662-ba2d-49489bd7b89b" providerId="ADAL" clId="{B52BFCFB-1B25-41A8-BF73-7DEB4AA8292E}" dt="2023-05-27T06:41:42.467" v="5730" actId="20577"/>
          <ac:spMkLst>
            <pc:docMk/>
            <pc:sldMk cId="2131460186" sldId="307"/>
            <ac:spMk id="5" creationId="{1E85CDB2-F819-9D3B-85BA-008462E5A994}"/>
          </ac:spMkLst>
        </pc:spChg>
        <pc:picChg chg="add mod">
          <ac:chgData name="BANDARA K.M.D.I. it22167996" userId="7fd02bf6-66b1-4662-ba2d-49489bd7b89b" providerId="ADAL" clId="{B52BFCFB-1B25-41A8-BF73-7DEB4AA8292E}" dt="2023-05-27T06:42:58.310" v="5735" actId="1076"/>
          <ac:picMkLst>
            <pc:docMk/>
            <pc:sldMk cId="2131460186" sldId="307"/>
            <ac:picMk id="5122" creationId="{A9EA2AF4-4740-A59C-D717-4DDC652D999D}"/>
          </ac:picMkLst>
        </pc:picChg>
        <pc:picChg chg="add mod">
          <ac:chgData name="BANDARA K.M.D.I. it22167996" userId="7fd02bf6-66b1-4662-ba2d-49489bd7b89b" providerId="ADAL" clId="{B52BFCFB-1B25-41A8-BF73-7DEB4AA8292E}" dt="2023-05-27T06:43:31.605" v="5740" actId="1076"/>
          <ac:picMkLst>
            <pc:docMk/>
            <pc:sldMk cId="2131460186" sldId="307"/>
            <ac:picMk id="5124" creationId="{4A9DBD12-A1F7-68E5-1C60-4565490F20F1}"/>
          </ac:picMkLst>
        </pc:picChg>
      </pc:sldChg>
      <pc:sldChg chg="modSp add del mod">
        <pc:chgData name="BANDARA K.M.D.I. it22167996" userId="7fd02bf6-66b1-4662-ba2d-49489bd7b89b" providerId="ADAL" clId="{B52BFCFB-1B25-41A8-BF73-7DEB4AA8292E}" dt="2023-05-27T06:33:19.682" v="5672" actId="2696"/>
        <pc:sldMkLst>
          <pc:docMk/>
          <pc:sldMk cId="3037547050" sldId="307"/>
        </pc:sldMkLst>
        <pc:spChg chg="mod">
          <ac:chgData name="BANDARA K.M.D.I. it22167996" userId="7fd02bf6-66b1-4662-ba2d-49489bd7b89b" providerId="ADAL" clId="{B52BFCFB-1B25-41A8-BF73-7DEB4AA8292E}" dt="2023-05-27T06:33:06.371" v="5667" actId="21"/>
          <ac:spMkLst>
            <pc:docMk/>
            <pc:sldMk cId="3037547050" sldId="307"/>
            <ac:spMk id="4" creationId="{0BB79FE7-58B3-414F-0257-7184100B4DC8}"/>
          </ac:spMkLst>
        </pc:spChg>
      </pc:sldChg>
      <pc:sldChg chg="delSp new del mod">
        <pc:chgData name="BANDARA K.M.D.I. it22167996" userId="7fd02bf6-66b1-4662-ba2d-49489bd7b89b" providerId="ADAL" clId="{B52BFCFB-1B25-41A8-BF73-7DEB4AA8292E}" dt="2023-05-27T06:27:23.574" v="5593" actId="2696"/>
        <pc:sldMkLst>
          <pc:docMk/>
          <pc:sldMk cId="3691088373" sldId="307"/>
        </pc:sldMkLst>
        <pc:spChg chg="del">
          <ac:chgData name="BANDARA K.M.D.I. it22167996" userId="7fd02bf6-66b1-4662-ba2d-49489bd7b89b" providerId="ADAL" clId="{B52BFCFB-1B25-41A8-BF73-7DEB4AA8292E}" dt="2023-05-27T06:27:19.051" v="5591" actId="478"/>
          <ac:spMkLst>
            <pc:docMk/>
            <pc:sldMk cId="3691088373" sldId="307"/>
            <ac:spMk id="2" creationId="{37186622-BE77-B639-6D12-FB89AB8AD270}"/>
          </ac:spMkLst>
        </pc:spChg>
        <pc:spChg chg="del">
          <ac:chgData name="BANDARA K.M.D.I. it22167996" userId="7fd02bf6-66b1-4662-ba2d-49489bd7b89b" providerId="ADAL" clId="{B52BFCFB-1B25-41A8-BF73-7DEB4AA8292E}" dt="2023-05-27T06:27:20.729" v="5592" actId="478"/>
          <ac:spMkLst>
            <pc:docMk/>
            <pc:sldMk cId="3691088373" sldId="307"/>
            <ac:spMk id="3" creationId="{3C527D75-70BF-672D-D043-4346F44C4A2F}"/>
          </ac:spMkLst>
        </pc:spChg>
      </pc:sldChg>
      <pc:sldChg chg="modSp add mod">
        <pc:chgData name="BANDARA K.M.D.I. it22167996" userId="7fd02bf6-66b1-4662-ba2d-49489bd7b89b" providerId="ADAL" clId="{B52BFCFB-1B25-41A8-BF73-7DEB4AA8292E}" dt="2023-05-28T09:07:40.066" v="6181" actId="20577"/>
        <pc:sldMkLst>
          <pc:docMk/>
          <pc:sldMk cId="3841698074" sldId="309"/>
        </pc:sldMkLst>
        <pc:graphicFrameChg chg="mod modGraphic">
          <ac:chgData name="BANDARA K.M.D.I. it22167996" userId="7fd02bf6-66b1-4662-ba2d-49489bd7b89b" providerId="ADAL" clId="{B52BFCFB-1B25-41A8-BF73-7DEB4AA8292E}" dt="2023-05-28T09:07:40.066" v="6181" actId="20577"/>
          <ac:graphicFrameMkLst>
            <pc:docMk/>
            <pc:sldMk cId="3841698074" sldId="309"/>
            <ac:graphicFrameMk id="5" creationId="{82ECB3AD-B6F1-8BCD-4252-990A66A5AC18}"/>
          </ac:graphicFrameMkLst>
        </pc:graphicFrameChg>
      </pc:sldChg>
    </pc:docChg>
  </pc:docChgLst>
  <pc:docChgLst>
    <pc:chgData name="WEERASEKARA W M G V it22032874" userId="93b68bad-8d37-42f5-87d8-9bc5bf7e9b17" providerId="ADAL" clId="{FA51DEE1-BD3B-442B-9D45-CD2EB437B52C}"/>
    <pc:docChg chg="undo custSel addSld delSld modSld sldOrd">
      <pc:chgData name="WEERASEKARA W M G V it22032874" userId="93b68bad-8d37-42f5-87d8-9bc5bf7e9b17" providerId="ADAL" clId="{FA51DEE1-BD3B-442B-9D45-CD2EB437B52C}" dt="2023-05-27T07:05:55.055" v="2074" actId="12385"/>
      <pc:docMkLst>
        <pc:docMk/>
      </pc:docMkLst>
      <pc:sldChg chg="del">
        <pc:chgData name="WEERASEKARA W M G V it22032874" userId="93b68bad-8d37-42f5-87d8-9bc5bf7e9b17" providerId="ADAL" clId="{FA51DEE1-BD3B-442B-9D45-CD2EB437B52C}" dt="2023-05-26T06:01:48.195" v="1428" actId="47"/>
        <pc:sldMkLst>
          <pc:docMk/>
          <pc:sldMk cId="4264977537" sldId="259"/>
        </pc:sldMkLst>
      </pc:sldChg>
      <pc:sldChg chg="del">
        <pc:chgData name="WEERASEKARA W M G V it22032874" userId="93b68bad-8d37-42f5-87d8-9bc5bf7e9b17" providerId="ADAL" clId="{FA51DEE1-BD3B-442B-9D45-CD2EB437B52C}" dt="2023-05-26T06:01:54.501" v="1429" actId="47"/>
        <pc:sldMkLst>
          <pc:docMk/>
          <pc:sldMk cId="2672039197" sldId="261"/>
        </pc:sldMkLst>
      </pc:sldChg>
      <pc:sldChg chg="del">
        <pc:chgData name="WEERASEKARA W M G V it22032874" userId="93b68bad-8d37-42f5-87d8-9bc5bf7e9b17" providerId="ADAL" clId="{FA51DEE1-BD3B-442B-9D45-CD2EB437B52C}" dt="2023-05-26T06:01:54.501" v="1429" actId="47"/>
        <pc:sldMkLst>
          <pc:docMk/>
          <pc:sldMk cId="397710800" sldId="262"/>
        </pc:sldMkLst>
      </pc:sldChg>
      <pc:sldChg chg="del">
        <pc:chgData name="WEERASEKARA W M G V it22032874" userId="93b68bad-8d37-42f5-87d8-9bc5bf7e9b17" providerId="ADAL" clId="{FA51DEE1-BD3B-442B-9D45-CD2EB437B52C}" dt="2023-05-26T06:01:54.501" v="1429" actId="47"/>
        <pc:sldMkLst>
          <pc:docMk/>
          <pc:sldMk cId="1405850135" sldId="263"/>
        </pc:sldMkLst>
      </pc:sldChg>
      <pc:sldChg chg="del">
        <pc:chgData name="WEERASEKARA W M G V it22032874" userId="93b68bad-8d37-42f5-87d8-9bc5bf7e9b17" providerId="ADAL" clId="{FA51DEE1-BD3B-442B-9D45-CD2EB437B52C}" dt="2023-05-26T06:01:57.231" v="1430" actId="47"/>
        <pc:sldMkLst>
          <pc:docMk/>
          <pc:sldMk cId="3480339974" sldId="265"/>
        </pc:sldMkLst>
      </pc:sldChg>
      <pc:sldChg chg="del">
        <pc:chgData name="WEERASEKARA W M G V it22032874" userId="93b68bad-8d37-42f5-87d8-9bc5bf7e9b17" providerId="ADAL" clId="{FA51DEE1-BD3B-442B-9D45-CD2EB437B52C}" dt="2023-05-26T06:01:48.195" v="1428" actId="47"/>
        <pc:sldMkLst>
          <pc:docMk/>
          <pc:sldMk cId="1484811712" sldId="267"/>
        </pc:sldMkLst>
      </pc:sldChg>
      <pc:sldChg chg="del">
        <pc:chgData name="WEERASEKARA W M G V it22032874" userId="93b68bad-8d37-42f5-87d8-9bc5bf7e9b17" providerId="ADAL" clId="{FA51DEE1-BD3B-442B-9D45-CD2EB437B52C}" dt="2023-05-26T06:01:48.195" v="1428" actId="47"/>
        <pc:sldMkLst>
          <pc:docMk/>
          <pc:sldMk cId="2341911148" sldId="269"/>
        </pc:sldMkLst>
      </pc:sldChg>
      <pc:sldChg chg="del">
        <pc:chgData name="WEERASEKARA W M G V it22032874" userId="93b68bad-8d37-42f5-87d8-9bc5bf7e9b17" providerId="ADAL" clId="{FA51DEE1-BD3B-442B-9D45-CD2EB437B52C}" dt="2023-05-26T06:01:48.195" v="1428" actId="47"/>
        <pc:sldMkLst>
          <pc:docMk/>
          <pc:sldMk cId="4123189245" sldId="270"/>
        </pc:sldMkLst>
      </pc:sldChg>
      <pc:sldChg chg="del">
        <pc:chgData name="WEERASEKARA W M G V it22032874" userId="93b68bad-8d37-42f5-87d8-9bc5bf7e9b17" providerId="ADAL" clId="{FA51DEE1-BD3B-442B-9D45-CD2EB437B52C}" dt="2023-05-26T06:01:54.501" v="1429" actId="47"/>
        <pc:sldMkLst>
          <pc:docMk/>
          <pc:sldMk cId="2319046984" sldId="271"/>
        </pc:sldMkLst>
      </pc:sldChg>
      <pc:sldChg chg="modSp mod">
        <pc:chgData name="WEERASEKARA W M G V it22032874" userId="93b68bad-8d37-42f5-87d8-9bc5bf7e9b17" providerId="ADAL" clId="{FA51DEE1-BD3B-442B-9D45-CD2EB437B52C}" dt="2023-05-26T05:49:37.756" v="1403" actId="115"/>
        <pc:sldMkLst>
          <pc:docMk/>
          <pc:sldMk cId="3995986497" sldId="272"/>
        </pc:sldMkLst>
        <pc:spChg chg="mod">
          <ac:chgData name="WEERASEKARA W M G V it22032874" userId="93b68bad-8d37-42f5-87d8-9bc5bf7e9b17" providerId="ADAL" clId="{FA51DEE1-BD3B-442B-9D45-CD2EB437B52C}" dt="2023-05-26T05:49:37.756" v="1403" actId="115"/>
          <ac:spMkLst>
            <pc:docMk/>
            <pc:sldMk cId="3995986497" sldId="272"/>
            <ac:spMk id="2" creationId="{D178F4D4-3775-7A9E-217B-3EDED3FFFCF1}"/>
          </ac:spMkLst>
        </pc:spChg>
      </pc:sldChg>
      <pc:sldChg chg="modSp mod">
        <pc:chgData name="WEERASEKARA W M G V it22032874" userId="93b68bad-8d37-42f5-87d8-9bc5bf7e9b17" providerId="ADAL" clId="{FA51DEE1-BD3B-442B-9D45-CD2EB437B52C}" dt="2023-05-25T17:43:08.058" v="275" actId="14100"/>
        <pc:sldMkLst>
          <pc:docMk/>
          <pc:sldMk cId="367939364" sldId="274"/>
        </pc:sldMkLst>
        <pc:spChg chg="mod">
          <ac:chgData name="WEERASEKARA W M G V it22032874" userId="93b68bad-8d37-42f5-87d8-9bc5bf7e9b17" providerId="ADAL" clId="{FA51DEE1-BD3B-442B-9D45-CD2EB437B52C}" dt="2023-05-25T17:39:16.170" v="241" actId="1076"/>
          <ac:spMkLst>
            <pc:docMk/>
            <pc:sldMk cId="367939364" sldId="274"/>
            <ac:spMk id="2" creationId="{341852FD-8208-3376-FF47-E935785E1B6A}"/>
          </ac:spMkLst>
        </pc:spChg>
        <pc:spChg chg="mod">
          <ac:chgData name="WEERASEKARA W M G V it22032874" userId="93b68bad-8d37-42f5-87d8-9bc5bf7e9b17" providerId="ADAL" clId="{FA51DEE1-BD3B-442B-9D45-CD2EB437B52C}" dt="2023-05-25T17:43:08.058" v="275" actId="14100"/>
          <ac:spMkLst>
            <pc:docMk/>
            <pc:sldMk cId="367939364" sldId="274"/>
            <ac:spMk id="3" creationId="{5CB508A6-1200-CAF3-C1D4-71CB51EDC23A}"/>
          </ac:spMkLst>
        </pc:spChg>
      </pc:sldChg>
      <pc:sldChg chg="addSp delSp modSp mod">
        <pc:chgData name="WEERASEKARA W M G V it22032874" userId="93b68bad-8d37-42f5-87d8-9bc5bf7e9b17" providerId="ADAL" clId="{FA51DEE1-BD3B-442B-9D45-CD2EB437B52C}" dt="2023-05-25T17:56:47.472" v="410" actId="2085"/>
        <pc:sldMkLst>
          <pc:docMk/>
          <pc:sldMk cId="2271285692" sldId="276"/>
        </pc:sldMkLst>
        <pc:spChg chg="mod">
          <ac:chgData name="WEERASEKARA W M G V it22032874" userId="93b68bad-8d37-42f5-87d8-9bc5bf7e9b17" providerId="ADAL" clId="{FA51DEE1-BD3B-442B-9D45-CD2EB437B52C}" dt="2023-05-25T17:55:49.785" v="372" actId="1076"/>
          <ac:spMkLst>
            <pc:docMk/>
            <pc:sldMk cId="2271285692" sldId="276"/>
            <ac:spMk id="2" creationId="{2B12ED0D-ECB5-0FB5-A2A1-8AE3CC5EE95B}"/>
          </ac:spMkLst>
        </pc:spChg>
        <pc:spChg chg="mod">
          <ac:chgData name="WEERASEKARA W M G V it22032874" userId="93b68bad-8d37-42f5-87d8-9bc5bf7e9b17" providerId="ADAL" clId="{FA51DEE1-BD3B-442B-9D45-CD2EB437B52C}" dt="2023-05-25T17:52:30.277" v="306" actId="12"/>
          <ac:spMkLst>
            <pc:docMk/>
            <pc:sldMk cId="2271285692" sldId="276"/>
            <ac:spMk id="3" creationId="{149BF0B4-64AD-19A0-BAEE-BF71ABF6453D}"/>
          </ac:spMkLst>
        </pc:spChg>
        <pc:spChg chg="add mod">
          <ac:chgData name="WEERASEKARA W M G V it22032874" userId="93b68bad-8d37-42f5-87d8-9bc5bf7e9b17" providerId="ADAL" clId="{FA51DEE1-BD3B-442B-9D45-CD2EB437B52C}" dt="2023-05-25T17:56:40.629" v="407" actId="2085"/>
          <ac:spMkLst>
            <pc:docMk/>
            <pc:sldMk cId="2271285692" sldId="276"/>
            <ac:spMk id="4" creationId="{1E8F6EF0-F6C1-C7B2-7973-281219AFBC5D}"/>
          </ac:spMkLst>
        </pc:spChg>
        <pc:spChg chg="add mod">
          <ac:chgData name="WEERASEKARA W M G V it22032874" userId="93b68bad-8d37-42f5-87d8-9bc5bf7e9b17" providerId="ADAL" clId="{FA51DEE1-BD3B-442B-9D45-CD2EB437B52C}" dt="2023-05-25T17:56:42.896" v="408" actId="2085"/>
          <ac:spMkLst>
            <pc:docMk/>
            <pc:sldMk cId="2271285692" sldId="276"/>
            <ac:spMk id="5" creationId="{93E62390-BB22-7FE0-5F2D-D5015604921F}"/>
          </ac:spMkLst>
        </pc:spChg>
        <pc:spChg chg="add mod">
          <ac:chgData name="WEERASEKARA W M G V it22032874" userId="93b68bad-8d37-42f5-87d8-9bc5bf7e9b17" providerId="ADAL" clId="{FA51DEE1-BD3B-442B-9D45-CD2EB437B52C}" dt="2023-05-25T17:56:45.056" v="409" actId="2085"/>
          <ac:spMkLst>
            <pc:docMk/>
            <pc:sldMk cId="2271285692" sldId="276"/>
            <ac:spMk id="6" creationId="{CEFD92C7-3A1D-76AF-AAA4-7A03EA5129DC}"/>
          </ac:spMkLst>
        </pc:spChg>
        <pc:spChg chg="add del">
          <ac:chgData name="WEERASEKARA W M G V it22032874" userId="93b68bad-8d37-42f5-87d8-9bc5bf7e9b17" providerId="ADAL" clId="{FA51DEE1-BD3B-442B-9D45-CD2EB437B52C}" dt="2023-05-25T17:51:11.672" v="298" actId="22"/>
          <ac:spMkLst>
            <pc:docMk/>
            <pc:sldMk cId="2271285692" sldId="276"/>
            <ac:spMk id="8" creationId="{F21F653E-9CF9-5D78-B5DE-FEA688384F78}"/>
          </ac:spMkLst>
        </pc:spChg>
        <pc:spChg chg="add mod">
          <ac:chgData name="WEERASEKARA W M G V it22032874" userId="93b68bad-8d37-42f5-87d8-9bc5bf7e9b17" providerId="ADAL" clId="{FA51DEE1-BD3B-442B-9D45-CD2EB437B52C}" dt="2023-05-25T17:56:47.472" v="410" actId="2085"/>
          <ac:spMkLst>
            <pc:docMk/>
            <pc:sldMk cId="2271285692" sldId="276"/>
            <ac:spMk id="9" creationId="{509F51CB-E54D-C976-CB26-EFED1D7AB4D1}"/>
          </ac:spMkLst>
        </pc:spChg>
      </pc:sldChg>
      <pc:sldChg chg="modSp mod">
        <pc:chgData name="WEERASEKARA W M G V it22032874" userId="93b68bad-8d37-42f5-87d8-9bc5bf7e9b17" providerId="ADAL" clId="{FA51DEE1-BD3B-442B-9D45-CD2EB437B52C}" dt="2023-05-26T07:14:27.554" v="2018" actId="27636"/>
        <pc:sldMkLst>
          <pc:docMk/>
          <pc:sldMk cId="3445787080" sldId="277"/>
        </pc:sldMkLst>
        <pc:spChg chg="mod">
          <ac:chgData name="WEERASEKARA W M G V it22032874" userId="93b68bad-8d37-42f5-87d8-9bc5bf7e9b17" providerId="ADAL" clId="{FA51DEE1-BD3B-442B-9D45-CD2EB437B52C}" dt="2023-05-26T07:14:27.554" v="2018" actId="27636"/>
          <ac:spMkLst>
            <pc:docMk/>
            <pc:sldMk cId="3445787080" sldId="277"/>
            <ac:spMk id="3" creationId="{35DE75D4-5669-09DB-2A8F-D6DC5C65FDE4}"/>
          </ac:spMkLst>
        </pc:spChg>
      </pc:sldChg>
      <pc:sldChg chg="modSp mod">
        <pc:chgData name="WEERASEKARA W M G V it22032874" userId="93b68bad-8d37-42f5-87d8-9bc5bf7e9b17" providerId="ADAL" clId="{FA51DEE1-BD3B-442B-9D45-CD2EB437B52C}" dt="2023-05-26T07:14:53.029" v="2020" actId="2710"/>
        <pc:sldMkLst>
          <pc:docMk/>
          <pc:sldMk cId="3661303939" sldId="278"/>
        </pc:sldMkLst>
        <pc:spChg chg="mod">
          <ac:chgData name="WEERASEKARA W M G V it22032874" userId="93b68bad-8d37-42f5-87d8-9bc5bf7e9b17" providerId="ADAL" clId="{FA51DEE1-BD3B-442B-9D45-CD2EB437B52C}" dt="2023-05-26T07:14:53.029" v="2020" actId="2710"/>
          <ac:spMkLst>
            <pc:docMk/>
            <pc:sldMk cId="3661303939" sldId="278"/>
            <ac:spMk id="3" creationId="{967404AF-3731-BEA6-0754-0AED722CF398}"/>
          </ac:spMkLst>
        </pc:spChg>
        <pc:spChg chg="mod">
          <ac:chgData name="WEERASEKARA W M G V it22032874" userId="93b68bad-8d37-42f5-87d8-9bc5bf7e9b17" providerId="ADAL" clId="{FA51DEE1-BD3B-442B-9D45-CD2EB437B52C}" dt="2023-05-25T18:13:27.778" v="563" actId="20577"/>
          <ac:spMkLst>
            <pc:docMk/>
            <pc:sldMk cId="3661303939" sldId="278"/>
            <ac:spMk id="4" creationId="{9C2C7807-6091-681F-D0CA-653D06CFD6F7}"/>
          </ac:spMkLst>
        </pc:spChg>
      </pc:sldChg>
      <pc:sldChg chg="delSp modSp new mod">
        <pc:chgData name="WEERASEKARA W M G V it22032874" userId="93b68bad-8d37-42f5-87d8-9bc5bf7e9b17" providerId="ADAL" clId="{FA51DEE1-BD3B-442B-9D45-CD2EB437B52C}" dt="2023-05-25T18:26:11.936" v="827" actId="1076"/>
        <pc:sldMkLst>
          <pc:docMk/>
          <pc:sldMk cId="3877356891" sldId="279"/>
        </pc:sldMkLst>
        <pc:spChg chg="mod">
          <ac:chgData name="WEERASEKARA W M G V it22032874" userId="93b68bad-8d37-42f5-87d8-9bc5bf7e9b17" providerId="ADAL" clId="{FA51DEE1-BD3B-442B-9D45-CD2EB437B52C}" dt="2023-05-25T18:26:11.936" v="827" actId="1076"/>
          <ac:spMkLst>
            <pc:docMk/>
            <pc:sldMk cId="3877356891" sldId="279"/>
            <ac:spMk id="2" creationId="{1D98D925-C7A3-8774-3293-1F1C33CF021E}"/>
          </ac:spMkLst>
        </pc:spChg>
        <pc:spChg chg="del">
          <ac:chgData name="WEERASEKARA W M G V it22032874" userId="93b68bad-8d37-42f5-87d8-9bc5bf7e9b17" providerId="ADAL" clId="{FA51DEE1-BD3B-442B-9D45-CD2EB437B52C}" dt="2023-05-25T18:26:04.552" v="826" actId="478"/>
          <ac:spMkLst>
            <pc:docMk/>
            <pc:sldMk cId="3877356891" sldId="279"/>
            <ac:spMk id="3" creationId="{F2DE1B67-522B-F81C-3F07-18AFD0C7957B}"/>
          </ac:spMkLst>
        </pc:spChg>
      </pc:sldChg>
      <pc:sldChg chg="addSp delSp modSp new mod">
        <pc:chgData name="WEERASEKARA W M G V it22032874" userId="93b68bad-8d37-42f5-87d8-9bc5bf7e9b17" providerId="ADAL" clId="{FA51DEE1-BD3B-442B-9D45-CD2EB437B52C}" dt="2023-05-25T18:59:22.586" v="976" actId="20577"/>
        <pc:sldMkLst>
          <pc:docMk/>
          <pc:sldMk cId="4170581457" sldId="280"/>
        </pc:sldMkLst>
        <pc:spChg chg="mod">
          <ac:chgData name="WEERASEKARA W M G V it22032874" userId="93b68bad-8d37-42f5-87d8-9bc5bf7e9b17" providerId="ADAL" clId="{FA51DEE1-BD3B-442B-9D45-CD2EB437B52C}" dt="2023-05-25T18:33:12.613" v="867" actId="14100"/>
          <ac:spMkLst>
            <pc:docMk/>
            <pc:sldMk cId="4170581457" sldId="280"/>
            <ac:spMk id="2" creationId="{031C12B8-0FA3-4D54-9152-FF3A105160A9}"/>
          </ac:spMkLst>
        </pc:spChg>
        <pc:spChg chg="mod">
          <ac:chgData name="WEERASEKARA W M G V it22032874" userId="93b68bad-8d37-42f5-87d8-9bc5bf7e9b17" providerId="ADAL" clId="{FA51DEE1-BD3B-442B-9D45-CD2EB437B52C}" dt="2023-05-25T18:59:22.586" v="976" actId="20577"/>
          <ac:spMkLst>
            <pc:docMk/>
            <pc:sldMk cId="4170581457" sldId="280"/>
            <ac:spMk id="3" creationId="{7FBB9E9E-4266-20D5-9595-DDAEC66753CD}"/>
          </ac:spMkLst>
        </pc:spChg>
        <pc:picChg chg="add mod">
          <ac:chgData name="WEERASEKARA W M G V it22032874" userId="93b68bad-8d37-42f5-87d8-9bc5bf7e9b17" providerId="ADAL" clId="{FA51DEE1-BD3B-442B-9D45-CD2EB437B52C}" dt="2023-05-25T18:35:03.669" v="880" actId="1076"/>
          <ac:picMkLst>
            <pc:docMk/>
            <pc:sldMk cId="4170581457" sldId="280"/>
            <ac:picMk id="5" creationId="{67E5C3FE-3EB6-1BD3-9674-FD0A9125935F}"/>
          </ac:picMkLst>
        </pc:picChg>
        <pc:picChg chg="add del mod">
          <ac:chgData name="WEERASEKARA W M G V it22032874" userId="93b68bad-8d37-42f5-87d8-9bc5bf7e9b17" providerId="ADAL" clId="{FA51DEE1-BD3B-442B-9D45-CD2EB437B52C}" dt="2023-05-25T18:42:05.118" v="922" actId="931"/>
          <ac:picMkLst>
            <pc:docMk/>
            <pc:sldMk cId="4170581457" sldId="280"/>
            <ac:picMk id="7" creationId="{8E7D02CC-1A4C-9DB4-DD2E-39A7CE3162FD}"/>
          </ac:picMkLst>
        </pc:picChg>
        <pc:picChg chg="add del mod modCrop">
          <ac:chgData name="WEERASEKARA W M G V it22032874" userId="93b68bad-8d37-42f5-87d8-9bc5bf7e9b17" providerId="ADAL" clId="{FA51DEE1-BD3B-442B-9D45-CD2EB437B52C}" dt="2023-05-25T18:46:17.724" v="930" actId="478"/>
          <ac:picMkLst>
            <pc:docMk/>
            <pc:sldMk cId="4170581457" sldId="280"/>
            <ac:picMk id="9" creationId="{6069321D-90F7-10AD-8A31-646F7CD37F78}"/>
          </ac:picMkLst>
        </pc:picChg>
        <pc:picChg chg="add del mod">
          <ac:chgData name="WEERASEKARA W M G V it22032874" userId="93b68bad-8d37-42f5-87d8-9bc5bf7e9b17" providerId="ADAL" clId="{FA51DEE1-BD3B-442B-9D45-CD2EB437B52C}" dt="2023-05-25T18:49:37.675" v="936" actId="478"/>
          <ac:picMkLst>
            <pc:docMk/>
            <pc:sldMk cId="4170581457" sldId="280"/>
            <ac:picMk id="11" creationId="{C07D6578-A29D-5BBC-473C-6920ACD1914F}"/>
          </ac:picMkLst>
        </pc:picChg>
        <pc:picChg chg="add mod modCrop">
          <ac:chgData name="WEERASEKARA W M G V it22032874" userId="93b68bad-8d37-42f5-87d8-9bc5bf7e9b17" providerId="ADAL" clId="{FA51DEE1-BD3B-442B-9D45-CD2EB437B52C}" dt="2023-05-25T18:52:38.514" v="965" actId="1076"/>
          <ac:picMkLst>
            <pc:docMk/>
            <pc:sldMk cId="4170581457" sldId="280"/>
            <ac:picMk id="13" creationId="{08A46D56-1103-A12A-6481-19ED38AEF731}"/>
          </ac:picMkLst>
        </pc:picChg>
      </pc:sldChg>
      <pc:sldChg chg="modSp mod">
        <pc:chgData name="WEERASEKARA W M G V it22032874" userId="93b68bad-8d37-42f5-87d8-9bc5bf7e9b17" providerId="ADAL" clId="{FA51DEE1-BD3B-442B-9D45-CD2EB437B52C}" dt="2023-05-25T18:40:21.892" v="920" actId="1076"/>
        <pc:sldMkLst>
          <pc:docMk/>
          <pc:sldMk cId="1272857362" sldId="281"/>
        </pc:sldMkLst>
        <pc:spChg chg="mod">
          <ac:chgData name="WEERASEKARA W M G V it22032874" userId="93b68bad-8d37-42f5-87d8-9bc5bf7e9b17" providerId="ADAL" clId="{FA51DEE1-BD3B-442B-9D45-CD2EB437B52C}" dt="2023-05-25T18:40:21.892" v="920" actId="1076"/>
          <ac:spMkLst>
            <pc:docMk/>
            <pc:sldMk cId="1272857362" sldId="281"/>
            <ac:spMk id="9" creationId="{630D7CBE-D3F1-8E81-F857-4CD266EA50D1}"/>
          </ac:spMkLst>
        </pc:spChg>
        <pc:spChg chg="mod">
          <ac:chgData name="WEERASEKARA W M G V it22032874" userId="93b68bad-8d37-42f5-87d8-9bc5bf7e9b17" providerId="ADAL" clId="{FA51DEE1-BD3B-442B-9D45-CD2EB437B52C}" dt="2023-05-25T18:40:10.894" v="919" actId="14100"/>
          <ac:spMkLst>
            <pc:docMk/>
            <pc:sldMk cId="1272857362" sldId="281"/>
            <ac:spMk id="17" creationId="{F860A335-5391-6DB7-5EB4-B7D5D0916402}"/>
          </ac:spMkLst>
        </pc:spChg>
      </pc:sldChg>
      <pc:sldChg chg="addSp delSp modSp add mod">
        <pc:chgData name="WEERASEKARA W M G V it22032874" userId="93b68bad-8d37-42f5-87d8-9bc5bf7e9b17" providerId="ADAL" clId="{FA51DEE1-BD3B-442B-9D45-CD2EB437B52C}" dt="2023-05-26T06:14:38.186" v="1463" actId="1076"/>
        <pc:sldMkLst>
          <pc:docMk/>
          <pc:sldMk cId="79109625" sldId="283"/>
        </pc:sldMkLst>
        <pc:spChg chg="mod">
          <ac:chgData name="WEERASEKARA W M G V it22032874" userId="93b68bad-8d37-42f5-87d8-9bc5bf7e9b17" providerId="ADAL" clId="{FA51DEE1-BD3B-442B-9D45-CD2EB437B52C}" dt="2023-05-25T18:25:21.764" v="806" actId="20577"/>
          <ac:spMkLst>
            <pc:docMk/>
            <pc:sldMk cId="79109625" sldId="283"/>
            <ac:spMk id="3" creationId="{967404AF-3731-BEA6-0754-0AED722CF398}"/>
          </ac:spMkLst>
        </pc:spChg>
        <pc:spChg chg="mod">
          <ac:chgData name="WEERASEKARA W M G V it22032874" userId="93b68bad-8d37-42f5-87d8-9bc5bf7e9b17" providerId="ADAL" clId="{FA51DEE1-BD3B-442B-9D45-CD2EB437B52C}" dt="2023-05-26T06:14:38.186" v="1463" actId="1076"/>
          <ac:spMkLst>
            <pc:docMk/>
            <pc:sldMk cId="79109625" sldId="283"/>
            <ac:spMk id="6" creationId="{02070E07-E481-208F-482F-A3EF9822ABC2}"/>
          </ac:spMkLst>
        </pc:spChg>
        <pc:picChg chg="add del mod">
          <ac:chgData name="WEERASEKARA W M G V it22032874" userId="93b68bad-8d37-42f5-87d8-9bc5bf7e9b17" providerId="ADAL" clId="{FA51DEE1-BD3B-442B-9D45-CD2EB437B52C}" dt="2023-05-26T06:13:41.408" v="1447" actId="478"/>
          <ac:picMkLst>
            <pc:docMk/>
            <pc:sldMk cId="79109625" sldId="283"/>
            <ac:picMk id="5" creationId="{4618A8BD-C028-52A4-100A-A55CE857F7AB}"/>
          </ac:picMkLst>
        </pc:picChg>
        <pc:picChg chg="add del mod">
          <ac:chgData name="WEERASEKARA W M G V it22032874" userId="93b68bad-8d37-42f5-87d8-9bc5bf7e9b17" providerId="ADAL" clId="{FA51DEE1-BD3B-442B-9D45-CD2EB437B52C}" dt="2023-05-26T06:13:53.532" v="1449" actId="478"/>
          <ac:picMkLst>
            <pc:docMk/>
            <pc:sldMk cId="79109625" sldId="283"/>
            <ac:picMk id="8" creationId="{6872F1FC-CE97-CBF2-36F9-C1C53EEDBC5A}"/>
          </ac:picMkLst>
        </pc:picChg>
        <pc:picChg chg="add mod">
          <ac:chgData name="WEERASEKARA W M G V it22032874" userId="93b68bad-8d37-42f5-87d8-9bc5bf7e9b17" providerId="ADAL" clId="{FA51DEE1-BD3B-442B-9D45-CD2EB437B52C}" dt="2023-05-26T06:14:33.482" v="1461" actId="1076"/>
          <ac:picMkLst>
            <pc:docMk/>
            <pc:sldMk cId="79109625" sldId="283"/>
            <ac:picMk id="10" creationId="{3637690B-1890-EC6E-A055-9815FA6E1CE4}"/>
          </ac:picMkLst>
        </pc:picChg>
      </pc:sldChg>
      <pc:sldChg chg="addSp delSp modSp mod ord modClrScheme chgLayout">
        <pc:chgData name="WEERASEKARA W M G V it22032874" userId="93b68bad-8d37-42f5-87d8-9bc5bf7e9b17" providerId="ADAL" clId="{FA51DEE1-BD3B-442B-9D45-CD2EB437B52C}" dt="2023-05-26T05:36:00.803" v="1355" actId="1076"/>
        <pc:sldMkLst>
          <pc:docMk/>
          <pc:sldMk cId="3993980061" sldId="287"/>
        </pc:sldMkLst>
        <pc:spChg chg="mod ord">
          <ac:chgData name="WEERASEKARA W M G V it22032874" userId="93b68bad-8d37-42f5-87d8-9bc5bf7e9b17" providerId="ADAL" clId="{FA51DEE1-BD3B-442B-9D45-CD2EB437B52C}" dt="2023-05-25T19:12:38.333" v="1099" actId="20577"/>
          <ac:spMkLst>
            <pc:docMk/>
            <pc:sldMk cId="3993980061" sldId="287"/>
            <ac:spMk id="3" creationId="{20C4AA2A-033E-FB65-736D-8C180790CA8E}"/>
          </ac:spMkLst>
        </pc:spChg>
        <pc:spChg chg="add del mod">
          <ac:chgData name="WEERASEKARA W M G V it22032874" userId="93b68bad-8d37-42f5-87d8-9bc5bf7e9b17" providerId="ADAL" clId="{FA51DEE1-BD3B-442B-9D45-CD2EB437B52C}" dt="2023-05-25T19:09:39.879" v="1070" actId="1076"/>
          <ac:spMkLst>
            <pc:docMk/>
            <pc:sldMk cId="3993980061" sldId="287"/>
            <ac:spMk id="4" creationId="{44C10CDC-49DF-C05F-B2B4-C1A14A012E4C}"/>
          </ac:spMkLst>
        </pc:spChg>
        <pc:picChg chg="add mod modCrop">
          <ac:chgData name="WEERASEKARA W M G V it22032874" userId="93b68bad-8d37-42f5-87d8-9bc5bf7e9b17" providerId="ADAL" clId="{FA51DEE1-BD3B-442B-9D45-CD2EB437B52C}" dt="2023-05-25T19:09:49.028" v="1072" actId="1076"/>
          <ac:picMkLst>
            <pc:docMk/>
            <pc:sldMk cId="3993980061" sldId="287"/>
            <ac:picMk id="6" creationId="{BECE96FB-0C02-9CB6-CD4C-99D4350E92A9}"/>
          </ac:picMkLst>
        </pc:picChg>
        <pc:picChg chg="add mod">
          <ac:chgData name="WEERASEKARA W M G V it22032874" userId="93b68bad-8d37-42f5-87d8-9bc5bf7e9b17" providerId="ADAL" clId="{FA51DEE1-BD3B-442B-9D45-CD2EB437B52C}" dt="2023-05-26T05:36:00.803" v="1355" actId="1076"/>
          <ac:picMkLst>
            <pc:docMk/>
            <pc:sldMk cId="3993980061" sldId="287"/>
            <ac:picMk id="8" creationId="{1C42D72F-4843-4461-18B7-D1A4D1331B56}"/>
          </ac:picMkLst>
        </pc:picChg>
      </pc:sldChg>
      <pc:sldChg chg="addSp delSp modSp new mod modClrScheme chgLayout">
        <pc:chgData name="WEERASEKARA W M G V it22032874" userId="93b68bad-8d37-42f5-87d8-9bc5bf7e9b17" providerId="ADAL" clId="{FA51DEE1-BD3B-442B-9D45-CD2EB437B52C}" dt="2023-05-26T05:48:29.652" v="1402" actId="1076"/>
        <pc:sldMkLst>
          <pc:docMk/>
          <pc:sldMk cId="2028749336" sldId="288"/>
        </pc:sldMkLst>
        <pc:spChg chg="mod">
          <ac:chgData name="WEERASEKARA W M G V it22032874" userId="93b68bad-8d37-42f5-87d8-9bc5bf7e9b17" providerId="ADAL" clId="{FA51DEE1-BD3B-442B-9D45-CD2EB437B52C}" dt="2023-05-25T19:13:11.096" v="1101" actId="27636"/>
          <ac:spMkLst>
            <pc:docMk/>
            <pc:sldMk cId="2028749336" sldId="288"/>
            <ac:spMk id="2" creationId="{298C749D-7E31-CDBB-129F-EAD9388D8C3C}"/>
          </ac:spMkLst>
        </pc:spChg>
        <pc:spChg chg="mod">
          <ac:chgData name="WEERASEKARA W M G V it22032874" userId="93b68bad-8d37-42f5-87d8-9bc5bf7e9b17" providerId="ADAL" clId="{FA51DEE1-BD3B-442B-9D45-CD2EB437B52C}" dt="2023-05-26T05:48:29.652" v="1402" actId="1076"/>
          <ac:spMkLst>
            <pc:docMk/>
            <pc:sldMk cId="2028749336" sldId="288"/>
            <ac:spMk id="4" creationId="{89C414E6-84C4-BB51-965B-C8348059341D}"/>
          </ac:spMkLst>
        </pc:spChg>
        <pc:spChg chg="add del mod">
          <ac:chgData name="WEERASEKARA W M G V it22032874" userId="93b68bad-8d37-42f5-87d8-9bc5bf7e9b17" providerId="ADAL" clId="{FA51DEE1-BD3B-442B-9D45-CD2EB437B52C}" dt="2023-05-26T05:47:59.282" v="1393" actId="478"/>
          <ac:spMkLst>
            <pc:docMk/>
            <pc:sldMk cId="2028749336" sldId="288"/>
            <ac:spMk id="11" creationId="{411ABD2D-0E99-21DD-F007-2D7720BE1A8A}"/>
          </ac:spMkLst>
        </pc:spChg>
        <pc:picChg chg="add mod">
          <ac:chgData name="WEERASEKARA W M G V it22032874" userId="93b68bad-8d37-42f5-87d8-9bc5bf7e9b17" providerId="ADAL" clId="{FA51DEE1-BD3B-442B-9D45-CD2EB437B52C}" dt="2023-05-26T05:48:26.204" v="1401" actId="14100"/>
          <ac:picMkLst>
            <pc:docMk/>
            <pc:sldMk cId="2028749336" sldId="288"/>
            <ac:picMk id="6" creationId="{70ABDC5E-E79D-EE17-9503-642FDE643F03}"/>
          </ac:picMkLst>
        </pc:picChg>
      </pc:sldChg>
      <pc:sldChg chg="addSp delSp modSp add mod">
        <pc:chgData name="WEERASEKARA W M G V it22032874" userId="93b68bad-8d37-42f5-87d8-9bc5bf7e9b17" providerId="ADAL" clId="{FA51DEE1-BD3B-442B-9D45-CD2EB437B52C}" dt="2023-05-25T19:22:45.638" v="1340" actId="1076"/>
        <pc:sldMkLst>
          <pc:docMk/>
          <pc:sldMk cId="614151055" sldId="289"/>
        </pc:sldMkLst>
        <pc:spChg chg="mod">
          <ac:chgData name="WEERASEKARA W M G V it22032874" userId="93b68bad-8d37-42f5-87d8-9bc5bf7e9b17" providerId="ADAL" clId="{FA51DEE1-BD3B-442B-9D45-CD2EB437B52C}" dt="2023-05-25T19:22:36.106" v="1339" actId="20577"/>
          <ac:spMkLst>
            <pc:docMk/>
            <pc:sldMk cId="614151055" sldId="289"/>
            <ac:spMk id="3" creationId="{20C4AA2A-033E-FB65-736D-8C180790CA8E}"/>
          </ac:spMkLst>
        </pc:spChg>
        <pc:picChg chg="add mod modCrop">
          <ac:chgData name="WEERASEKARA W M G V it22032874" userId="93b68bad-8d37-42f5-87d8-9bc5bf7e9b17" providerId="ADAL" clId="{FA51DEE1-BD3B-442B-9D45-CD2EB437B52C}" dt="2023-05-25T19:22:45.638" v="1340" actId="1076"/>
          <ac:picMkLst>
            <pc:docMk/>
            <pc:sldMk cId="614151055" sldId="289"/>
            <ac:picMk id="5" creationId="{55B1DAF6-3DA7-BF54-1C46-FBC1EA1BFFE4}"/>
          </ac:picMkLst>
        </pc:picChg>
        <pc:picChg chg="del">
          <ac:chgData name="WEERASEKARA W M G V it22032874" userId="93b68bad-8d37-42f5-87d8-9bc5bf7e9b17" providerId="ADAL" clId="{FA51DEE1-BD3B-442B-9D45-CD2EB437B52C}" dt="2023-05-25T19:13:27.006" v="1103" actId="478"/>
          <ac:picMkLst>
            <pc:docMk/>
            <pc:sldMk cId="614151055" sldId="289"/>
            <ac:picMk id="6" creationId="{BECE96FB-0C02-9CB6-CD4C-99D4350E92A9}"/>
          </ac:picMkLst>
        </pc:picChg>
        <pc:picChg chg="del">
          <ac:chgData name="WEERASEKARA W M G V it22032874" userId="93b68bad-8d37-42f5-87d8-9bc5bf7e9b17" providerId="ADAL" clId="{FA51DEE1-BD3B-442B-9D45-CD2EB437B52C}" dt="2023-05-25T19:21:09.962" v="1238" actId="478"/>
          <ac:picMkLst>
            <pc:docMk/>
            <pc:sldMk cId="614151055" sldId="289"/>
            <ac:picMk id="8" creationId="{1C42D72F-4843-4461-18B7-D1A4D1331B56}"/>
          </ac:picMkLst>
        </pc:picChg>
      </pc:sldChg>
      <pc:sldChg chg="modSp mod">
        <pc:chgData name="WEERASEKARA W M G V it22032874" userId="93b68bad-8d37-42f5-87d8-9bc5bf7e9b17" providerId="ADAL" clId="{FA51DEE1-BD3B-442B-9D45-CD2EB437B52C}" dt="2023-05-26T05:34:43.924" v="1352" actId="20577"/>
        <pc:sldMkLst>
          <pc:docMk/>
          <pc:sldMk cId="447048180" sldId="290"/>
        </pc:sldMkLst>
        <pc:spChg chg="mod">
          <ac:chgData name="WEERASEKARA W M G V it22032874" userId="93b68bad-8d37-42f5-87d8-9bc5bf7e9b17" providerId="ADAL" clId="{FA51DEE1-BD3B-442B-9D45-CD2EB437B52C}" dt="2023-05-26T05:34:43.924" v="1352" actId="20577"/>
          <ac:spMkLst>
            <pc:docMk/>
            <pc:sldMk cId="447048180" sldId="290"/>
            <ac:spMk id="3" creationId="{20C4AA2A-033E-FB65-736D-8C180790CA8E}"/>
          </ac:spMkLst>
        </pc:spChg>
      </pc:sldChg>
      <pc:sldChg chg="addSp delSp modSp new mod modClrScheme chgLayout">
        <pc:chgData name="WEERASEKARA W M G V it22032874" userId="93b68bad-8d37-42f5-87d8-9bc5bf7e9b17" providerId="ADAL" clId="{FA51DEE1-BD3B-442B-9D45-CD2EB437B52C}" dt="2023-05-26T05:46:15.959" v="1383" actId="255"/>
        <pc:sldMkLst>
          <pc:docMk/>
          <pc:sldMk cId="3876482220" sldId="291"/>
        </pc:sldMkLst>
        <pc:spChg chg="mod">
          <ac:chgData name="WEERASEKARA W M G V it22032874" userId="93b68bad-8d37-42f5-87d8-9bc5bf7e9b17" providerId="ADAL" clId="{FA51DEE1-BD3B-442B-9D45-CD2EB437B52C}" dt="2023-05-26T05:36:47.421" v="1362" actId="14100"/>
          <ac:spMkLst>
            <pc:docMk/>
            <pc:sldMk cId="3876482220" sldId="291"/>
            <ac:spMk id="2" creationId="{EF90FC75-4D3E-6551-D429-1D6F7AF9564B}"/>
          </ac:spMkLst>
        </pc:spChg>
        <pc:spChg chg="del">
          <ac:chgData name="WEERASEKARA W M G V it22032874" userId="93b68bad-8d37-42f5-87d8-9bc5bf7e9b17" providerId="ADAL" clId="{FA51DEE1-BD3B-442B-9D45-CD2EB437B52C}" dt="2023-05-26T05:36:22.762" v="1356" actId="478"/>
          <ac:spMkLst>
            <pc:docMk/>
            <pc:sldMk cId="3876482220" sldId="291"/>
            <ac:spMk id="3" creationId="{857F9E49-FBED-3E02-4046-3FC2CC32CC57}"/>
          </ac:spMkLst>
        </pc:spChg>
        <pc:spChg chg="mod">
          <ac:chgData name="WEERASEKARA W M G V it22032874" userId="93b68bad-8d37-42f5-87d8-9bc5bf7e9b17" providerId="ADAL" clId="{FA51DEE1-BD3B-442B-9D45-CD2EB437B52C}" dt="2023-05-26T05:46:15.959" v="1383" actId="255"/>
          <ac:spMkLst>
            <pc:docMk/>
            <pc:sldMk cId="3876482220" sldId="291"/>
            <ac:spMk id="6" creationId="{257E6753-1115-57A1-861E-F82150772FB3}"/>
          </ac:spMkLst>
        </pc:spChg>
        <pc:spChg chg="add del mod">
          <ac:chgData name="WEERASEKARA W M G V it22032874" userId="93b68bad-8d37-42f5-87d8-9bc5bf7e9b17" providerId="ADAL" clId="{FA51DEE1-BD3B-442B-9D45-CD2EB437B52C}" dt="2023-05-26T05:43:15.522" v="1369" actId="478"/>
          <ac:spMkLst>
            <pc:docMk/>
            <pc:sldMk cId="3876482220" sldId="291"/>
            <ac:spMk id="11" creationId="{526A766E-5FC0-8B2D-BDFE-306D2146F7EA}"/>
          </ac:spMkLst>
        </pc:spChg>
        <pc:picChg chg="add mod">
          <ac:chgData name="WEERASEKARA W M G V it22032874" userId="93b68bad-8d37-42f5-87d8-9bc5bf7e9b17" providerId="ADAL" clId="{FA51DEE1-BD3B-442B-9D45-CD2EB437B52C}" dt="2023-05-26T05:43:09.124" v="1368" actId="26606"/>
          <ac:picMkLst>
            <pc:docMk/>
            <pc:sldMk cId="3876482220" sldId="291"/>
            <ac:picMk id="4" creationId="{0B7EB619-7C1C-A93E-A7D0-0EA173A20B29}"/>
          </ac:picMkLst>
        </pc:picChg>
      </pc:sldChg>
      <pc:sldChg chg="addSp delSp modSp mod modClrScheme chgLayout">
        <pc:chgData name="WEERASEKARA W M G V it22032874" userId="93b68bad-8d37-42f5-87d8-9bc5bf7e9b17" providerId="ADAL" clId="{FA51DEE1-BD3B-442B-9D45-CD2EB437B52C}" dt="2023-05-26T05:53:54.404" v="1427" actId="1076"/>
        <pc:sldMkLst>
          <pc:docMk/>
          <pc:sldMk cId="1404255958" sldId="292"/>
        </pc:sldMkLst>
        <pc:spChg chg="mod">
          <ac:chgData name="WEERASEKARA W M G V it22032874" userId="93b68bad-8d37-42f5-87d8-9bc5bf7e9b17" providerId="ADAL" clId="{FA51DEE1-BD3B-442B-9D45-CD2EB437B52C}" dt="2023-05-26T05:53:54.404" v="1427" actId="1076"/>
          <ac:spMkLst>
            <pc:docMk/>
            <pc:sldMk cId="1404255958" sldId="292"/>
            <ac:spMk id="4" creationId="{FE3EB7B7-CAD3-D38B-8391-31EF8D6E5B4C}"/>
          </ac:spMkLst>
        </pc:spChg>
        <pc:spChg chg="add del mod">
          <ac:chgData name="WEERASEKARA W M G V it22032874" userId="93b68bad-8d37-42f5-87d8-9bc5bf7e9b17" providerId="ADAL" clId="{FA51DEE1-BD3B-442B-9D45-CD2EB437B52C}" dt="2023-05-26T05:52:33.796" v="1408" actId="26606"/>
          <ac:spMkLst>
            <pc:docMk/>
            <pc:sldMk cId="1404255958" sldId="292"/>
            <ac:spMk id="11" creationId="{E5AA912A-0334-CC92-F9AA-8D4EBCCFDCE4}"/>
          </ac:spMkLst>
        </pc:spChg>
        <pc:spChg chg="add del mod">
          <ac:chgData name="WEERASEKARA W M G V it22032874" userId="93b68bad-8d37-42f5-87d8-9bc5bf7e9b17" providerId="ADAL" clId="{FA51DEE1-BD3B-442B-9D45-CD2EB437B52C}" dt="2023-05-26T05:52:37.912" v="1410" actId="478"/>
          <ac:spMkLst>
            <pc:docMk/>
            <pc:sldMk cId="1404255958" sldId="292"/>
            <ac:spMk id="13" creationId="{9A745000-EAC2-B161-430A-0E1E0EA3E290}"/>
          </ac:spMkLst>
        </pc:spChg>
        <pc:picChg chg="add mod">
          <ac:chgData name="WEERASEKARA W M G V it22032874" userId="93b68bad-8d37-42f5-87d8-9bc5bf7e9b17" providerId="ADAL" clId="{FA51DEE1-BD3B-442B-9D45-CD2EB437B52C}" dt="2023-05-26T05:53:40.324" v="1426" actId="1076"/>
          <ac:picMkLst>
            <pc:docMk/>
            <pc:sldMk cId="1404255958" sldId="292"/>
            <ac:picMk id="6" creationId="{51CA0A6D-C8CD-2DF4-2674-39E11C6E1115}"/>
          </ac:picMkLst>
        </pc:picChg>
      </pc:sldChg>
      <pc:sldChg chg="modSp mod">
        <pc:chgData name="WEERASEKARA W M G V it22032874" userId="93b68bad-8d37-42f5-87d8-9bc5bf7e9b17" providerId="ADAL" clId="{FA51DEE1-BD3B-442B-9D45-CD2EB437B52C}" dt="2023-05-26T06:05:12.244" v="1439" actId="1076"/>
        <pc:sldMkLst>
          <pc:docMk/>
          <pc:sldMk cId="652804964" sldId="293"/>
        </pc:sldMkLst>
        <pc:spChg chg="mod">
          <ac:chgData name="WEERASEKARA W M G V it22032874" userId="93b68bad-8d37-42f5-87d8-9bc5bf7e9b17" providerId="ADAL" clId="{FA51DEE1-BD3B-442B-9D45-CD2EB437B52C}" dt="2023-05-26T06:05:12.244" v="1439" actId="1076"/>
          <ac:spMkLst>
            <pc:docMk/>
            <pc:sldMk cId="652804964" sldId="293"/>
            <ac:spMk id="4" creationId="{0F75D516-1CAF-28D2-3A1B-91D0A9DE8D10}"/>
          </ac:spMkLst>
        </pc:spChg>
        <pc:picChg chg="mod">
          <ac:chgData name="WEERASEKARA W M G V it22032874" userId="93b68bad-8d37-42f5-87d8-9bc5bf7e9b17" providerId="ADAL" clId="{FA51DEE1-BD3B-442B-9D45-CD2EB437B52C}" dt="2023-05-26T06:05:06.371" v="1438" actId="1076"/>
          <ac:picMkLst>
            <pc:docMk/>
            <pc:sldMk cId="652804964" sldId="293"/>
            <ac:picMk id="6" creationId="{EF490F3B-DF24-A033-A47B-06602CFAEFE1}"/>
          </ac:picMkLst>
        </pc:picChg>
      </pc:sldChg>
      <pc:sldChg chg="addSp modSp mod modClrScheme chgLayout">
        <pc:chgData name="WEERASEKARA W M G V it22032874" userId="93b68bad-8d37-42f5-87d8-9bc5bf7e9b17" providerId="ADAL" clId="{FA51DEE1-BD3B-442B-9D45-CD2EB437B52C}" dt="2023-05-26T07:17:12.315" v="2032" actId="2711"/>
        <pc:sldMkLst>
          <pc:docMk/>
          <pc:sldMk cId="2777558740" sldId="294"/>
        </pc:sldMkLst>
        <pc:spChg chg="mod ord">
          <ac:chgData name="WEERASEKARA W M G V it22032874" userId="93b68bad-8d37-42f5-87d8-9bc5bf7e9b17" providerId="ADAL" clId="{FA51DEE1-BD3B-442B-9D45-CD2EB437B52C}" dt="2023-05-26T07:17:12.315" v="2032" actId="2711"/>
          <ac:spMkLst>
            <pc:docMk/>
            <pc:sldMk cId="2777558740" sldId="294"/>
            <ac:spMk id="3" creationId="{BFADEEE4-7F42-39ED-833C-C1EB4770B3AF}"/>
          </ac:spMkLst>
        </pc:spChg>
        <pc:spChg chg="mod">
          <ac:chgData name="WEERASEKARA W M G V it22032874" userId="93b68bad-8d37-42f5-87d8-9bc5bf7e9b17" providerId="ADAL" clId="{FA51DEE1-BD3B-442B-9D45-CD2EB437B52C}" dt="2023-05-26T07:16:58.729" v="2030" actId="2711"/>
          <ac:spMkLst>
            <pc:docMk/>
            <pc:sldMk cId="2777558740" sldId="294"/>
            <ac:spMk id="4" creationId="{51F3B964-8B53-392F-21A1-EC644AEBAB4C}"/>
          </ac:spMkLst>
        </pc:spChg>
        <pc:picChg chg="add mod">
          <ac:chgData name="WEERASEKARA W M G V it22032874" userId="93b68bad-8d37-42f5-87d8-9bc5bf7e9b17" providerId="ADAL" clId="{FA51DEE1-BD3B-442B-9D45-CD2EB437B52C}" dt="2023-05-26T07:16:42.508" v="2027" actId="14100"/>
          <ac:picMkLst>
            <pc:docMk/>
            <pc:sldMk cId="2777558740" sldId="294"/>
            <ac:picMk id="5" creationId="{6E59A836-8BC8-CA3B-340A-45D5143E30C0}"/>
          </ac:picMkLst>
        </pc:picChg>
      </pc:sldChg>
      <pc:sldChg chg="addSp modSp mod">
        <pc:chgData name="WEERASEKARA W M G V it22032874" userId="93b68bad-8d37-42f5-87d8-9bc5bf7e9b17" providerId="ADAL" clId="{FA51DEE1-BD3B-442B-9D45-CD2EB437B52C}" dt="2023-05-26T06:19:34.827" v="1484" actId="1076"/>
        <pc:sldMkLst>
          <pc:docMk/>
          <pc:sldMk cId="2620657186" sldId="295"/>
        </pc:sldMkLst>
        <pc:spChg chg="mod">
          <ac:chgData name="WEERASEKARA W M G V it22032874" userId="93b68bad-8d37-42f5-87d8-9bc5bf7e9b17" providerId="ADAL" clId="{FA51DEE1-BD3B-442B-9D45-CD2EB437B52C}" dt="2023-05-26T06:19:24.689" v="1480" actId="1076"/>
          <ac:spMkLst>
            <pc:docMk/>
            <pc:sldMk cId="2620657186" sldId="295"/>
            <ac:spMk id="4" creationId="{6BB22841-485C-5BF6-20E3-54D137437F1E}"/>
          </ac:spMkLst>
        </pc:spChg>
        <pc:picChg chg="add mod">
          <ac:chgData name="WEERASEKARA W M G V it22032874" userId="93b68bad-8d37-42f5-87d8-9bc5bf7e9b17" providerId="ADAL" clId="{FA51DEE1-BD3B-442B-9D45-CD2EB437B52C}" dt="2023-05-26T06:19:34.827" v="1484" actId="1076"/>
          <ac:picMkLst>
            <pc:docMk/>
            <pc:sldMk cId="2620657186" sldId="295"/>
            <ac:picMk id="6" creationId="{C5E35557-53EA-782D-269B-086B2F9D26A1}"/>
          </ac:picMkLst>
        </pc:picChg>
      </pc:sldChg>
      <pc:sldChg chg="modSp mod">
        <pc:chgData name="WEERASEKARA W M G V it22032874" userId="93b68bad-8d37-42f5-87d8-9bc5bf7e9b17" providerId="ADAL" clId="{FA51DEE1-BD3B-442B-9D45-CD2EB437B52C}" dt="2023-05-26T07:10:01.444" v="1990" actId="20577"/>
        <pc:sldMkLst>
          <pc:docMk/>
          <pc:sldMk cId="3824329605" sldId="296"/>
        </pc:sldMkLst>
        <pc:spChg chg="mod">
          <ac:chgData name="WEERASEKARA W M G V it22032874" userId="93b68bad-8d37-42f5-87d8-9bc5bf7e9b17" providerId="ADAL" clId="{FA51DEE1-BD3B-442B-9D45-CD2EB437B52C}" dt="2023-05-26T06:59:00.647" v="1813" actId="115"/>
          <ac:spMkLst>
            <pc:docMk/>
            <pc:sldMk cId="3824329605" sldId="296"/>
            <ac:spMk id="2" creationId="{7E4BC826-F1E0-D64D-79CA-2C9E79964F41}"/>
          </ac:spMkLst>
        </pc:spChg>
        <pc:spChg chg="mod">
          <ac:chgData name="WEERASEKARA W M G V it22032874" userId="93b68bad-8d37-42f5-87d8-9bc5bf7e9b17" providerId="ADAL" clId="{FA51DEE1-BD3B-442B-9D45-CD2EB437B52C}" dt="2023-05-26T07:10:01.444" v="1990" actId="20577"/>
          <ac:spMkLst>
            <pc:docMk/>
            <pc:sldMk cId="3824329605" sldId="296"/>
            <ac:spMk id="3" creationId="{C9F14E10-942E-7050-2E92-9DBC4BB90C28}"/>
          </ac:spMkLst>
        </pc:spChg>
      </pc:sldChg>
      <pc:sldChg chg="modSp add mod ord">
        <pc:chgData name="WEERASEKARA W M G V it22032874" userId="93b68bad-8d37-42f5-87d8-9bc5bf7e9b17" providerId="ADAL" clId="{FA51DEE1-BD3B-442B-9D45-CD2EB437B52C}" dt="2023-05-26T07:12:41.751" v="2015" actId="1076"/>
        <pc:sldMkLst>
          <pc:docMk/>
          <pc:sldMk cId="1066220324" sldId="297"/>
        </pc:sldMkLst>
        <pc:spChg chg="mod">
          <ac:chgData name="WEERASEKARA W M G V it22032874" userId="93b68bad-8d37-42f5-87d8-9bc5bf7e9b17" providerId="ADAL" clId="{FA51DEE1-BD3B-442B-9D45-CD2EB437B52C}" dt="2023-05-26T07:12:41.751" v="2015" actId="1076"/>
          <ac:spMkLst>
            <pc:docMk/>
            <pc:sldMk cId="1066220324" sldId="297"/>
            <ac:spMk id="2" creationId="{1D98D925-C7A3-8774-3293-1F1C33CF021E}"/>
          </ac:spMkLst>
        </pc:spChg>
      </pc:sldChg>
      <pc:sldChg chg="addSp delSp modSp new mod">
        <pc:chgData name="WEERASEKARA W M G V it22032874" userId="93b68bad-8d37-42f5-87d8-9bc5bf7e9b17" providerId="ADAL" clId="{FA51DEE1-BD3B-442B-9D45-CD2EB437B52C}" dt="2023-05-27T07:05:55.055" v="2074" actId="12385"/>
        <pc:sldMkLst>
          <pc:docMk/>
          <pc:sldMk cId="3635655908" sldId="308"/>
        </pc:sldMkLst>
        <pc:spChg chg="mod">
          <ac:chgData name="WEERASEKARA W M G V it22032874" userId="93b68bad-8d37-42f5-87d8-9bc5bf7e9b17" providerId="ADAL" clId="{FA51DEE1-BD3B-442B-9D45-CD2EB437B52C}" dt="2023-05-27T06:59:46.286" v="2044" actId="2711"/>
          <ac:spMkLst>
            <pc:docMk/>
            <pc:sldMk cId="3635655908" sldId="308"/>
            <ac:spMk id="2" creationId="{20F2AF5C-4F25-0BFE-CA78-6EC619EACC6D}"/>
          </ac:spMkLst>
        </pc:spChg>
        <pc:spChg chg="del">
          <ac:chgData name="WEERASEKARA W M G V it22032874" userId="93b68bad-8d37-42f5-87d8-9bc5bf7e9b17" providerId="ADAL" clId="{FA51DEE1-BD3B-442B-9D45-CD2EB437B52C}" dt="2023-05-27T06:57:06.241" v="2035"/>
          <ac:spMkLst>
            <pc:docMk/>
            <pc:sldMk cId="3635655908" sldId="308"/>
            <ac:spMk id="3" creationId="{ED490503-D582-3FDF-A934-C2A0AD782F8A}"/>
          </ac:spMkLst>
        </pc:spChg>
        <pc:spChg chg="add del mod">
          <ac:chgData name="WEERASEKARA W M G V it22032874" userId="93b68bad-8d37-42f5-87d8-9bc5bf7e9b17" providerId="ADAL" clId="{FA51DEE1-BD3B-442B-9D45-CD2EB437B52C}" dt="2023-05-27T07:05:03.984" v="2070" actId="478"/>
          <ac:spMkLst>
            <pc:docMk/>
            <pc:sldMk cId="3635655908" sldId="308"/>
            <ac:spMk id="12" creationId="{8C3D0DA7-1F26-2508-9BC6-D7072853FA6F}"/>
          </ac:spMkLst>
        </pc:spChg>
        <pc:graphicFrameChg chg="add del mod modGraphic">
          <ac:chgData name="WEERASEKARA W M G V it22032874" userId="93b68bad-8d37-42f5-87d8-9bc5bf7e9b17" providerId="ADAL" clId="{FA51DEE1-BD3B-442B-9D45-CD2EB437B52C}" dt="2023-05-27T07:05:55.055" v="2074" actId="12385"/>
          <ac:graphicFrameMkLst>
            <pc:docMk/>
            <pc:sldMk cId="3635655908" sldId="308"/>
            <ac:graphicFrameMk id="4" creationId="{A132897E-54C1-3DFE-0113-02CD7BACA849}"/>
          </ac:graphicFrameMkLst>
        </pc:graphicFrameChg>
        <pc:graphicFrameChg chg="add del mod">
          <ac:chgData name="WEERASEKARA W M G V it22032874" userId="93b68bad-8d37-42f5-87d8-9bc5bf7e9b17" providerId="ADAL" clId="{FA51DEE1-BD3B-442B-9D45-CD2EB437B52C}" dt="2023-05-27T07:00:22.827" v="2048"/>
          <ac:graphicFrameMkLst>
            <pc:docMk/>
            <pc:sldMk cId="3635655908" sldId="308"/>
            <ac:graphicFrameMk id="5" creationId="{6C01D0DE-62EA-001F-9708-CF3FDCD74882}"/>
          </ac:graphicFrameMkLst>
        </pc:graphicFrameChg>
        <pc:graphicFrameChg chg="add del mod">
          <ac:chgData name="WEERASEKARA W M G V it22032874" userId="93b68bad-8d37-42f5-87d8-9bc5bf7e9b17" providerId="ADAL" clId="{FA51DEE1-BD3B-442B-9D45-CD2EB437B52C}" dt="2023-05-27T07:03:24.627" v="2055"/>
          <ac:graphicFrameMkLst>
            <pc:docMk/>
            <pc:sldMk cId="3635655908" sldId="308"/>
            <ac:graphicFrameMk id="6" creationId="{63B9DC7B-B159-2556-5E99-AABF8795D526}"/>
          </ac:graphicFrameMkLst>
        </pc:graphicFrameChg>
        <pc:graphicFrameChg chg="add del mod">
          <ac:chgData name="WEERASEKARA W M G V it22032874" userId="93b68bad-8d37-42f5-87d8-9bc5bf7e9b17" providerId="ADAL" clId="{FA51DEE1-BD3B-442B-9D45-CD2EB437B52C}" dt="2023-05-27T07:03:22.947" v="2054"/>
          <ac:graphicFrameMkLst>
            <pc:docMk/>
            <pc:sldMk cId="3635655908" sldId="308"/>
            <ac:graphicFrameMk id="7" creationId="{6625A001-D41B-8415-EE27-40B47D405C51}"/>
          </ac:graphicFrameMkLst>
        </pc:graphicFrameChg>
        <pc:graphicFrameChg chg="add del mod">
          <ac:chgData name="WEERASEKARA W M G V it22032874" userId="93b68bad-8d37-42f5-87d8-9bc5bf7e9b17" providerId="ADAL" clId="{FA51DEE1-BD3B-442B-9D45-CD2EB437B52C}" dt="2023-05-27T07:03:41.755" v="2058"/>
          <ac:graphicFrameMkLst>
            <pc:docMk/>
            <pc:sldMk cId="3635655908" sldId="308"/>
            <ac:graphicFrameMk id="8" creationId="{71B46A11-CB0A-9CD1-C81D-FBEB63389BE3}"/>
          </ac:graphicFrameMkLst>
        </pc:graphicFrameChg>
        <pc:graphicFrameChg chg="add del mod">
          <ac:chgData name="WEERASEKARA W M G V it22032874" userId="93b68bad-8d37-42f5-87d8-9bc5bf7e9b17" providerId="ADAL" clId="{FA51DEE1-BD3B-442B-9D45-CD2EB437B52C}" dt="2023-05-27T07:04:28.595" v="2064"/>
          <ac:graphicFrameMkLst>
            <pc:docMk/>
            <pc:sldMk cId="3635655908" sldId="308"/>
            <ac:graphicFrameMk id="9" creationId="{F8375A5A-9548-3971-8A6F-E9F66715793C}"/>
          </ac:graphicFrameMkLst>
        </pc:graphicFrameChg>
        <pc:graphicFrameChg chg="add del mod">
          <ac:chgData name="WEERASEKARA W M G V it22032874" userId="93b68bad-8d37-42f5-87d8-9bc5bf7e9b17" providerId="ADAL" clId="{FA51DEE1-BD3B-442B-9D45-CD2EB437B52C}" dt="2023-05-27T07:04:08.491" v="2063"/>
          <ac:graphicFrameMkLst>
            <pc:docMk/>
            <pc:sldMk cId="3635655908" sldId="308"/>
            <ac:graphicFrameMk id="10" creationId="{1BC745E5-C971-8969-0401-E1B51045DE6D}"/>
          </ac:graphicFrameMkLst>
        </pc:graphicFrameChg>
      </pc:sldChg>
    </pc:docChg>
  </pc:docChgLst>
  <pc:docChgLst>
    <pc:chgData name="WEERASEKARA W M G V it22032874" userId="S::it22032874@my.sliit.lk::93b68bad-8d37-42f5-87d8-9bc5bf7e9b17" providerId="AD" clId="Web-{7CE955A3-1939-2084-4AA4-6D0BC031DD72}"/>
    <pc:docChg chg="modSld">
      <pc:chgData name="WEERASEKARA W M G V it22032874" userId="S::it22032874@my.sliit.lk::93b68bad-8d37-42f5-87d8-9bc5bf7e9b17" providerId="AD" clId="Web-{7CE955A3-1939-2084-4AA4-6D0BC031DD72}" dt="2023-05-25T17:21:12.595" v="8" actId="20577"/>
      <pc:docMkLst>
        <pc:docMk/>
      </pc:docMkLst>
      <pc:sldChg chg="modSp">
        <pc:chgData name="WEERASEKARA W M G V it22032874" userId="S::it22032874@my.sliit.lk::93b68bad-8d37-42f5-87d8-9bc5bf7e9b17" providerId="AD" clId="Web-{7CE955A3-1939-2084-4AA4-6D0BC031DD72}" dt="2023-05-25T17:21:12.595" v="8" actId="20577"/>
        <pc:sldMkLst>
          <pc:docMk/>
          <pc:sldMk cId="367939364" sldId="274"/>
        </pc:sldMkLst>
        <pc:spChg chg="mod">
          <ac:chgData name="WEERASEKARA W M G V it22032874" userId="S::it22032874@my.sliit.lk::93b68bad-8d37-42f5-87d8-9bc5bf7e9b17" providerId="AD" clId="Web-{7CE955A3-1939-2084-4AA4-6D0BC031DD72}" dt="2023-05-25T17:21:12.595" v="8" actId="20577"/>
          <ac:spMkLst>
            <pc:docMk/>
            <pc:sldMk cId="367939364" sldId="274"/>
            <ac:spMk id="3" creationId="{5CB508A6-1200-CAF3-C1D4-71CB51EDC23A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05-Jan-24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05-Jan-24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05-Jan-24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05-Jan-24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cmag.com/picks/the-best-cloud-backup-services-for-business" TargetMode="External"/><Relationship Id="rId3" Type="http://schemas.openxmlformats.org/officeDocument/2006/relationships/hyperlink" Target="https://www.cisco.com/c/en/us/products/collateral/routers/catalyst-8300-series-edge-platforms/datasheet-c78-744088.html?oid=dstetr023050" TargetMode="External"/><Relationship Id="rId7" Type="http://schemas.openxmlformats.org/officeDocument/2006/relationships/hyperlink" Target="https://www.broadberry.com/superservers-supermicro-servers/sys-2014tp-htr" TargetMode="External"/><Relationship Id="rId2" Type="http://schemas.openxmlformats.org/officeDocument/2006/relationships/hyperlink" Target="https://www.juniper.net/us/en/products/switches/ex-series/ex4400-24x-ethernet-switch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isco.com/c/en/us/products/security/adaptive-security-appliance-asa-software/index.html" TargetMode="External"/><Relationship Id="rId5" Type="http://schemas.openxmlformats.org/officeDocument/2006/relationships/hyperlink" Target="https://www.arubanetworks.com/products/wireless/access-points/indoor-access-points/503-series/" TargetMode="External"/><Relationship Id="rId10" Type="http://schemas.openxmlformats.org/officeDocument/2006/relationships/hyperlink" Target="https://www.geeksforgeeks.org/presentation-layer-in-osi-model/" TargetMode="External"/><Relationship Id="rId4" Type="http://schemas.openxmlformats.org/officeDocument/2006/relationships/hyperlink" Target="https://www.arubanetworks.com/products/switches/access/2930m-series/#specs" TargetMode="External"/><Relationship Id="rId9" Type="http://schemas.openxmlformats.org/officeDocument/2006/relationships/hyperlink" Target="https://www.geeksforgeeks.org/protocols-application-layer/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utorialspoint.com/point-to-point-protocol-ppp" TargetMode="External"/><Relationship Id="rId3" Type="http://schemas.openxmlformats.org/officeDocument/2006/relationships/hyperlink" Target="https://www.w3.org/Protocols/HTTP-NG/http-ng-scp.html#:~:text=SCP%20is%20a%20simple%20protocol" TargetMode="External"/><Relationship Id="rId7" Type="http://schemas.openxmlformats.org/officeDocument/2006/relationships/hyperlink" Target="https://www.tutorialspoint.com/data_communication_computer_network/network_layer_protocols.htm" TargetMode="External"/><Relationship Id="rId2" Type="http://schemas.openxmlformats.org/officeDocument/2006/relationships/hyperlink" Target="https://www.geeksforgeeks.org/session-layer-in-osi-mode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loudflare.com/learning/network-layer/internet-protocol/" TargetMode="External"/><Relationship Id="rId5" Type="http://schemas.openxmlformats.org/officeDocument/2006/relationships/hyperlink" Target="https://www.cloudflare.com/en-gb/learning/ddos/glossary/user-datagram-protocol-udp/" TargetMode="External"/><Relationship Id="rId10" Type="http://schemas.openxmlformats.org/officeDocument/2006/relationships/hyperlink" Target="https://www.juniper.net/us/en/research-topics/what-is-802-1x-network-access-control.html#:~:text=802.1X%20protocol%E2%80%94An%20IEEE" TargetMode="External"/><Relationship Id="rId4" Type="http://schemas.openxmlformats.org/officeDocument/2006/relationships/hyperlink" Target="https://www.fortinet.com/resources/cyberglossary/tcp-ip#:~:text=What%20is%20TCP%3F" TargetMode="External"/><Relationship Id="rId9" Type="http://schemas.openxmlformats.org/officeDocument/2006/relationships/hyperlink" Target="https://www.techtarget.com/searchnetworking/definition/spanning-tree-protocol#:~:text=What%20is%20STP%20and%20how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atonetworks.com/sd-wan/the-way-forward-how-sd-wan-benefits-the-modern-enterprise/" TargetMode="External"/><Relationship Id="rId3" Type="http://schemas.openxmlformats.org/officeDocument/2006/relationships/hyperlink" Target="https://en.wikipedia.org/wiki/Digital_subscriber_line" TargetMode="External"/><Relationship Id="rId7" Type="http://schemas.openxmlformats.org/officeDocument/2006/relationships/hyperlink" Target="https://slt.lk/en/business/sdwan" TargetMode="External"/><Relationship Id="rId2" Type="http://schemas.openxmlformats.org/officeDocument/2006/relationships/hyperlink" Target="https://www.liveaction.com/glossary/ethernet-ieee-802-3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lackbox.co.uk/gb-gb/page/43869/Resources/Technical-Resources/Black-Box-Explains/Copper-Cable/Category-5e-And-6#:~:text=Not%20only%20does%20CAT6%20provide" TargetMode="External"/><Relationship Id="rId5" Type="http://schemas.openxmlformats.org/officeDocument/2006/relationships/hyperlink" Target="https://www.lifewire.com/cat6-ethernet-cable-standard-817553" TargetMode="External"/><Relationship Id="rId10" Type="http://schemas.openxmlformats.org/officeDocument/2006/relationships/hyperlink" Target="https://www.backblaze.com/business-veeam-backup.html" TargetMode="External"/><Relationship Id="rId4" Type="http://schemas.openxmlformats.org/officeDocument/2006/relationships/hyperlink" Target="https://en.wikipedia.org/wiki/IEEE_802.11" TargetMode="External"/><Relationship Id="rId9" Type="http://schemas.openxmlformats.org/officeDocument/2006/relationships/hyperlink" Target="https://www.techtarget.com/searchnetworking/definition/Gigabit-Ethernet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etherchannel-in-computer-network/" TargetMode="External"/><Relationship Id="rId2" Type="http://schemas.openxmlformats.org/officeDocument/2006/relationships/hyperlink" Target="https://uk.rs-online.com/web/content/discovery/ideas-and-advice/cat7-cable-guide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8061" y="996388"/>
            <a:ext cx="8735325" cy="2952017"/>
          </a:xfrm>
        </p:spPr>
        <p:txBody>
          <a:bodyPr>
            <a:noAutofit/>
          </a:bodyPr>
          <a:lstStyle/>
          <a:p>
            <a:r>
              <a:rPr lang="en-US" sz="9000">
                <a:latin typeface="Congenial Black" panose="02000503040000020004" pitchFamily="2" charset="0"/>
              </a:rPr>
              <a:t>XYZ University Network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78062" y="5049130"/>
            <a:ext cx="8735325" cy="939800"/>
          </a:xfrm>
        </p:spPr>
        <p:txBody>
          <a:bodyPr/>
          <a:lstStyle/>
          <a:p>
            <a:r>
              <a:rPr lang="en-US" dirty="0"/>
              <a:t>MLB_WD_CSNE_01.01_11</a:t>
            </a:r>
          </a:p>
          <a:p>
            <a:r>
              <a:rPr lang="en-US" dirty="0"/>
              <a:t>IE1020 – Network Fundamentals</a:t>
            </a:r>
          </a:p>
        </p:txBody>
      </p:sp>
      <p:sp>
        <p:nvSpPr>
          <p:cNvPr id="3" name="Subtitle 4">
            <a:extLst>
              <a:ext uri="{FF2B5EF4-FFF2-40B4-BE49-F238E27FC236}">
                <a16:creationId xmlns:a16="http://schemas.microsoft.com/office/drawing/2014/main" id="{F01943A4-F6B2-D941-4C7D-99D1F0666961}"/>
              </a:ext>
            </a:extLst>
          </p:cNvPr>
          <p:cNvSpPr txBox="1">
            <a:spLocks/>
          </p:cNvSpPr>
          <p:nvPr/>
        </p:nvSpPr>
        <p:spPr>
          <a:xfrm>
            <a:off x="9789754" y="6497169"/>
            <a:ext cx="2399071" cy="360831"/>
          </a:xfrm>
          <a:prstGeom prst="rect">
            <a:avLst/>
          </a:prstGeom>
        </p:spPr>
        <p:txBody>
          <a:bodyPr vert="horz" lIns="121899" tIns="60949" rIns="121899" bIns="60949" rtlCol="0">
            <a:normAutofit lnSpcReduction="10000"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sz="1800" dirty="0"/>
              <a:t>W M G V Weerasekara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7E6753-1115-57A1-861E-F82150772FB3}"/>
              </a:ext>
            </a:extLst>
          </p:cNvPr>
          <p:cNvSpPr txBox="1">
            <a:spLocks/>
          </p:cNvSpPr>
          <p:nvPr/>
        </p:nvSpPr>
        <p:spPr>
          <a:xfrm>
            <a:off x="1085141" y="1528311"/>
            <a:ext cx="4114800" cy="3801377"/>
          </a:xfrm>
          <a:prstGeom prst="rect">
            <a:avLst/>
          </a:prstGeom>
        </p:spPr>
        <p:txBody>
          <a:bodyPr vert="horz" lIns="121899" tIns="60949" rIns="121899" bIns="60949" rtlCol="0" anchor="b">
            <a:no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6000" cap="all" spc="200">
                <a:latin typeface="Congenial Black" panose="02000503040000020004" pitchFamily="2" charset="0"/>
              </a:rPr>
              <a:t>Real World</a:t>
            </a:r>
          </a:p>
          <a:p>
            <a:pPr algn="ctr">
              <a:spcAft>
                <a:spcPts val="600"/>
              </a:spcAft>
            </a:pPr>
            <a:r>
              <a:rPr lang="en-US" sz="6000" cap="all" spc="200">
                <a:latin typeface="Congenial Black" panose="02000503040000020004" pitchFamily="2" charset="0"/>
              </a:rPr>
              <a:t>Network</a:t>
            </a:r>
          </a:p>
          <a:p>
            <a:pPr algn="ctr">
              <a:spcAft>
                <a:spcPts val="600"/>
              </a:spcAft>
            </a:pPr>
            <a:r>
              <a:rPr lang="en-US" sz="6000" cap="all" spc="200">
                <a:latin typeface="Congenial Black" panose="02000503040000020004" pitchFamily="2" charset="0"/>
              </a:rPr>
              <a:t>Devices</a:t>
            </a:r>
          </a:p>
        </p:txBody>
      </p:sp>
      <p:pic>
        <p:nvPicPr>
          <p:cNvPr id="4" name="Picture 3" descr="A picture containing computer, gadget, electronics, electronic device&#10;&#10;Description automatically generated">
            <a:extLst>
              <a:ext uri="{FF2B5EF4-FFF2-40B4-BE49-F238E27FC236}">
                <a16:creationId xmlns:a16="http://schemas.microsoft.com/office/drawing/2014/main" id="{0B7EB619-7C1C-A93E-A7D0-0EA173A20B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444" y="1017889"/>
            <a:ext cx="6094413" cy="43117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7648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B9E9E-4266-20D5-9595-DDAEC6675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593" y="691303"/>
            <a:ext cx="7161451" cy="5653226"/>
          </a:xfrm>
        </p:spPr>
        <p:txBody>
          <a:bodyPr/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>
                <a:latin typeface="+mj-lt"/>
                <a:cs typeface="Times New Roman" panose="02020603050405020304" pitchFamily="18" charset="0"/>
              </a:rPr>
              <a:t>Multilayer Switch – </a:t>
            </a:r>
            <a:r>
              <a:rPr lang="en-US" b="1" i="0" strike="noStrike">
                <a:effectLst/>
                <a:latin typeface="+mj-lt"/>
                <a:cs typeface="Times New Roman" panose="02020603050405020304" pitchFamily="18" charset="0"/>
              </a:rPr>
              <a:t>Juniper EX4400-24X</a:t>
            </a:r>
            <a:endParaRPr lang="en-US" b="1">
              <a:latin typeface="+mj-lt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Provides high scalability and low latency.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Provides faster data transfer speeds.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Improve efficiency and security.</a:t>
            </a:r>
          </a:p>
          <a:p>
            <a:pPr>
              <a:spcBef>
                <a:spcPts val="600"/>
              </a:spcBef>
            </a:pPr>
            <a:r>
              <a:rPr lang="en-US" sz="2000" b="0" i="0" u="none" strike="noStrike">
                <a:effectLst/>
                <a:latin typeface="+mj-lt"/>
                <a:cs typeface="Times New Roman" panose="02020603050405020304" pitchFamily="18" charset="0"/>
              </a:rPr>
              <a:t>Redundant power supplies to maintain uninterrupted operations. [1]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b="1" i="0" u="sng" strike="noStrike">
              <a:effectLst/>
              <a:latin typeface="+mj-lt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i="0" strike="noStrike">
                <a:effectLst/>
                <a:latin typeface="+mj-lt"/>
                <a:cs typeface="Times New Roman" panose="02020603050405020304" pitchFamily="18" charset="0"/>
              </a:rPr>
              <a:t> Router – Cisco Catalyst 8300 Series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Use to facilitate 5G SD-WAN.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Dual power supplies for fault tolerance.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High-performance multicore processors support high-speed WAN connections. [2]</a:t>
            </a:r>
          </a:p>
          <a:p>
            <a:pPr>
              <a:lnSpc>
                <a:spcPct val="100000"/>
              </a:lnSpc>
            </a:pPr>
            <a:endParaRPr lang="en-US" sz="2000" b="1" i="0" strike="noStrike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close-up of a computer&#10;&#10;Description automatically generated with low confidence">
            <a:extLst>
              <a:ext uri="{FF2B5EF4-FFF2-40B4-BE49-F238E27FC236}">
                <a16:creationId xmlns:a16="http://schemas.microsoft.com/office/drawing/2014/main" id="{67E5C3FE-3EB6-1BD3-9674-FD0A91259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022" y="1214336"/>
            <a:ext cx="5155803" cy="1244444"/>
          </a:xfrm>
          <a:prstGeom prst="rect">
            <a:avLst/>
          </a:prstGeom>
        </p:spPr>
      </p:pic>
      <p:pic>
        <p:nvPicPr>
          <p:cNvPr id="13" name="Picture 12" descr="A picture containing screenshot, router&#10;&#10;Description automatically generated">
            <a:extLst>
              <a:ext uri="{FF2B5EF4-FFF2-40B4-BE49-F238E27FC236}">
                <a16:creationId xmlns:a16="http://schemas.microsoft.com/office/drawing/2014/main" id="{08A46D56-1103-A12A-6481-19ED38AEF7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519" b="54321" l="4306" r="95556">
                        <a14:foregroundMark x1="9028" y1="38272" x2="9444" y2="23951"/>
                        <a14:foregroundMark x1="5139" y1="26914" x2="4861" y2="36049"/>
                        <a14:foregroundMark x1="92222" y1="32593" x2="90972" y2="42716"/>
                        <a14:foregroundMark x1="95556" y1="33086" x2="95694" y2="42469"/>
                        <a14:foregroundMark x1="4306" y1="25679" x2="4444" y2="32346"/>
                        <a14:foregroundMark x1="10000" y1="52099" x2="21806" y2="50864"/>
                        <a14:foregroundMark x1="21806" y1="50864" x2="35556" y2="51111"/>
                        <a14:foregroundMark x1="35556" y1="51111" x2="93333" y2="44444"/>
                        <a14:foregroundMark x1="4861" y1="25185" x2="31806" y2="22716"/>
                        <a14:foregroundMark x1="31806" y1="22716" x2="44167" y2="22716"/>
                        <a14:foregroundMark x1="44167" y1="22716" x2="71250" y2="21235"/>
                        <a14:foregroundMark x1="71250" y1="21235" x2="84377" y2="26340"/>
                        <a14:backgroundMark x1="92361" y1="25679" x2="87083" y2="24198"/>
                        <a14:backgroundMark x1="85139" y1="24444" x2="88333" y2="254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440" b="41110"/>
          <a:stretch/>
        </p:blipFill>
        <p:spPr>
          <a:xfrm>
            <a:off x="7558031" y="4399221"/>
            <a:ext cx="4105783" cy="102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581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4AA2A-033E-FB65-736D-8C180790C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160" y="407963"/>
            <a:ext cx="7184811" cy="6319911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>
                <a:latin typeface="+mj-lt"/>
                <a:cs typeface="Times New Roman" panose="02020603050405020304" pitchFamily="18" charset="0"/>
              </a:rPr>
              <a:t>Switch – Aruba 2930M 40G R0M67A</a:t>
            </a:r>
          </a:p>
          <a:p>
            <a:pPr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Modular, flexible 10 Gbps Ethernet connectivity.</a:t>
            </a:r>
          </a:p>
          <a:p>
            <a:pPr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Increases the scalability of an Ethernet network by providing a hierarchical structure.</a:t>
            </a:r>
          </a:p>
          <a:p>
            <a:pPr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Traffic prioritization (IEEE 802.1p) for real-time classification into eight priority levels mapped to  eight queues. [3]</a:t>
            </a:r>
          </a:p>
          <a:p>
            <a:pPr marL="0" indent="0">
              <a:spcBef>
                <a:spcPts val="600"/>
              </a:spcBef>
              <a:buNone/>
            </a:pPr>
            <a:endParaRPr lang="en-US" sz="2000" i="0" strike="noStrike">
              <a:effectLst/>
              <a:latin typeface="+mj-lt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i="0" strike="noStrike">
                <a:effectLst/>
                <a:latin typeface="+mj-lt"/>
                <a:cs typeface="Times New Roman" panose="02020603050405020304" pitchFamily="18" charset="0"/>
              </a:rPr>
              <a:t> Access Points – Aruba 503 series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Supports a wide variety of IEEE 802.11 up to 802.11ax standard devices.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Wi-Fi 6 coverage with 1.49 Gbps maximum real-world speed.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Two Ethernet wired network ports helps to connect to different switches which would allow for increasing fault tolerance</a:t>
            </a:r>
            <a:r>
              <a:rPr lang="en-US" sz="2000" b="1">
                <a:latin typeface="+mj-lt"/>
                <a:cs typeface="Times New Roman" panose="02020603050405020304" pitchFamily="18" charset="0"/>
              </a:rPr>
              <a:t>. </a:t>
            </a:r>
            <a:r>
              <a:rPr lang="en-US" sz="2000">
                <a:latin typeface="+mj-lt"/>
                <a:cs typeface="Times New Roman" panose="02020603050405020304" pitchFamily="18" charset="0"/>
              </a:rPr>
              <a:t>[4]</a:t>
            </a:r>
          </a:p>
        </p:txBody>
      </p:sp>
      <p:pic>
        <p:nvPicPr>
          <p:cNvPr id="6" name="Picture 5" descr="A picture containing electronics, design, router&#10;&#10;Description automatically generated">
            <a:extLst>
              <a:ext uri="{FF2B5EF4-FFF2-40B4-BE49-F238E27FC236}">
                <a16:creationId xmlns:a16="http://schemas.microsoft.com/office/drawing/2014/main" id="{BECE96FB-0C02-9CB6-CD4C-99D4350E92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15" b="32304"/>
          <a:stretch/>
        </p:blipFill>
        <p:spPr>
          <a:xfrm>
            <a:off x="7873490" y="960652"/>
            <a:ext cx="4268785" cy="1143000"/>
          </a:xfrm>
          <a:prstGeom prst="rect">
            <a:avLst/>
          </a:prstGeom>
        </p:spPr>
      </p:pic>
      <p:pic>
        <p:nvPicPr>
          <p:cNvPr id="8" name="Picture 7" descr="A white square object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1C42D72F-4843-4461-18B7-D1A4D1331B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676" y="4053304"/>
            <a:ext cx="1950724" cy="184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80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4AA2A-033E-FB65-736D-8C180790C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026" y="208033"/>
            <a:ext cx="8089162" cy="644598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b="1" dirty="0">
                <a:latin typeface="+mj-lt"/>
                <a:cs typeface="Times New Roman" panose="02020603050405020304" pitchFamily="18" charset="0"/>
              </a:rPr>
              <a:t> Firewall – Cisco Adaptive Security Appliance 	         	         Firewall (ASA)</a:t>
            </a:r>
            <a:endParaRPr lang="en-US" sz="2000" i="0" strike="noStrike" dirty="0">
              <a:effectLst/>
              <a:latin typeface="+mj-lt"/>
              <a:cs typeface="Times New Roman" panose="02020603050405020304" pitchFamily="18" charset="0"/>
            </a:endParaRPr>
          </a:p>
          <a:p>
            <a:pPr>
              <a:spcBef>
                <a:spcPts val="600"/>
              </a:spcBef>
            </a:pPr>
            <a:r>
              <a:rPr lang="en-US" sz="2000" i="0" strike="noStrike" dirty="0">
                <a:effectLst/>
                <a:latin typeface="+mj-lt"/>
                <a:cs typeface="Times New Roman" panose="02020603050405020304" pitchFamily="18" charset="0"/>
              </a:rPr>
              <a:t>Helps organizations increase capacity and improve performance.</a:t>
            </a:r>
          </a:p>
          <a:p>
            <a:pPr>
              <a:spcBef>
                <a:spcPts val="600"/>
              </a:spcBef>
            </a:pPr>
            <a:r>
              <a:rPr lang="en-US" sz="2000" i="0" strike="noStrike" dirty="0">
                <a:effectLst/>
                <a:latin typeface="+mj-lt"/>
                <a:cs typeface="Times New Roman" panose="02020603050405020304" pitchFamily="18" charset="0"/>
              </a:rPr>
              <a:t>Meets the unique needs of both the network and the data center.</a:t>
            </a:r>
          </a:p>
          <a:p>
            <a:pPr>
              <a:spcBef>
                <a:spcPts val="600"/>
              </a:spcBef>
            </a:pPr>
            <a:r>
              <a:rPr lang="en-US" sz="2000" i="0" strike="noStrike" dirty="0">
                <a:effectLst/>
                <a:latin typeface="+mj-lt"/>
                <a:cs typeface="Times New Roman" panose="02020603050405020304" pitchFamily="18" charset="0"/>
              </a:rPr>
              <a:t>Offers integrated IPS, VPN, and Unified Communications capabilities.</a:t>
            </a:r>
          </a:p>
          <a:p>
            <a:pPr>
              <a:spcBef>
                <a:spcPts val="600"/>
              </a:spcBef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Adds security to the network. [5]</a:t>
            </a:r>
          </a:p>
          <a:p>
            <a:pPr>
              <a:spcBef>
                <a:spcPts val="600"/>
              </a:spcBef>
            </a:pPr>
            <a:endParaRPr lang="en-US" sz="2000" b="1" i="0" strike="noStrike" dirty="0">
              <a:effectLst/>
              <a:latin typeface="+mj-lt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b="1" dirty="0">
                <a:latin typeface="+mj-lt"/>
                <a:cs typeface="Times New Roman" panose="02020603050405020304" pitchFamily="18" charset="0"/>
              </a:rPr>
              <a:t> Server – Supermicro SuperServer 2014TP -       	      	      HTR</a:t>
            </a:r>
            <a:endParaRPr lang="en-US" i="0" strike="noStrike" dirty="0">
              <a:effectLst/>
              <a:latin typeface="+mj-lt"/>
              <a:cs typeface="Times New Roman" panose="02020603050405020304" pitchFamily="18" charset="0"/>
            </a:endParaRPr>
          </a:p>
          <a:p>
            <a:pPr>
              <a:spcBef>
                <a:spcPts val="600"/>
              </a:spcBef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O</a:t>
            </a:r>
            <a:r>
              <a:rPr lang="en-US" sz="2000" i="0" strike="noStrike" dirty="0">
                <a:effectLst/>
                <a:latin typeface="+mj-lt"/>
                <a:cs typeface="Times New Roman" panose="02020603050405020304" pitchFamily="18" charset="0"/>
              </a:rPr>
              <a:t>ptimized balance of compute, memory, I/O, and storage resources.</a:t>
            </a:r>
          </a:p>
          <a:p>
            <a:pPr>
              <a:spcBef>
                <a:spcPts val="600"/>
              </a:spcBef>
            </a:pPr>
            <a:r>
              <a:rPr lang="en-US" sz="2000" i="0" strike="noStrike" dirty="0">
                <a:effectLst/>
                <a:latin typeface="+mj-lt"/>
                <a:cs typeface="Times New Roman" panose="02020603050405020304" pitchFamily="18" charset="0"/>
              </a:rPr>
              <a:t>Providing up to 64 cores, 4TB of memory, and 128 lanes of PCIe 4.0 connectivity.</a:t>
            </a:r>
          </a:p>
          <a:p>
            <a:pPr>
              <a:spcBef>
                <a:spcPts val="600"/>
              </a:spcBef>
            </a:pPr>
            <a:r>
              <a:rPr lang="en-US" sz="2000" i="0" strike="noStrike" dirty="0">
                <a:effectLst/>
                <a:latin typeface="+mj-lt"/>
                <a:cs typeface="Times New Roman" panose="02020603050405020304" pitchFamily="18" charset="0"/>
              </a:rPr>
              <a:t>Clip-in slide rails, pre-configured RAID, and pre-installed OS offer easy installation. [6]</a:t>
            </a:r>
          </a:p>
        </p:txBody>
      </p:sp>
      <p:pic>
        <p:nvPicPr>
          <p:cNvPr id="1026" name="Picture 2" descr="Cisco Adaptive Security Appliance (ASA) Software - Cisco">
            <a:extLst>
              <a:ext uri="{FF2B5EF4-FFF2-40B4-BE49-F238E27FC236}">
                <a16:creationId xmlns:a16="http://schemas.microsoft.com/office/drawing/2014/main" id="{D317446E-BCD6-5D1B-6ED3-AE1BCEF2F5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31" y="702282"/>
            <a:ext cx="4048804" cy="2275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upermicro SuperServer 2014TP-HTR (AS-2014TP-HTR) - Configure">
            <a:extLst>
              <a:ext uri="{FF2B5EF4-FFF2-40B4-BE49-F238E27FC236}">
                <a16:creationId xmlns:a16="http://schemas.microsoft.com/office/drawing/2014/main" id="{6C4B7C91-DB06-83B8-9AD6-2AE012FC3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88" b="93252" l="1091" r="99636">
                        <a14:foregroundMark x1="88182" y1="44479" x2="97455" y2="15337"/>
                        <a14:foregroundMark x1="49818" y1="5521" x2="56000" y2="3988"/>
                        <a14:foregroundMark x1="11636" y1="76380" x2="4545" y2="86196"/>
                        <a14:foregroundMark x1="4545" y1="86196" x2="30000" y2="93558"/>
                        <a14:foregroundMark x1="1091" y1="86503" x2="1091" y2="92025"/>
                        <a14:foregroundMark x1="99273" y1="19018" x2="99636" y2="11043"/>
                        <a14:foregroundMark x1="46364" y1="25460" x2="52909" y2="44479"/>
                        <a14:foregroundMark x1="52909" y1="44479" x2="57091" y2="426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3199" y="4358179"/>
            <a:ext cx="3622447" cy="214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04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Best Unlimited Online Backup and Cloud Storage Services">
            <a:extLst>
              <a:ext uri="{FF2B5EF4-FFF2-40B4-BE49-F238E27FC236}">
                <a16:creationId xmlns:a16="http://schemas.microsoft.com/office/drawing/2014/main" id="{269CC2E8-48D0-5E11-1859-337F12E03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5587" y="3599838"/>
            <a:ext cx="4397650" cy="231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D24FFA-02BE-2BC1-3F19-6AB55DD46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364" y="559725"/>
            <a:ext cx="8314245" cy="34636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b="1">
                <a:latin typeface="+mj-lt"/>
                <a:cs typeface="Times New Roman" panose="02020603050405020304" pitchFamily="18" charset="0"/>
              </a:rPr>
              <a:t> Backup Service - Backblaze Business Backup</a:t>
            </a:r>
          </a:p>
          <a:p>
            <a:pPr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Provides customers with a broad variety of options for restoring data.</a:t>
            </a:r>
          </a:p>
          <a:p>
            <a:pPr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Unlimited storage included.</a:t>
            </a:r>
          </a:p>
          <a:p>
            <a:pPr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Convenient hard-drive-by-mail recovery option.</a:t>
            </a:r>
          </a:p>
          <a:p>
            <a:pPr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Low-impact backup app runs in the background.</a:t>
            </a:r>
          </a:p>
          <a:p>
            <a:pPr>
              <a:spcBef>
                <a:spcPts val="600"/>
              </a:spcBef>
            </a:pPr>
            <a:r>
              <a:rPr lang="en-US" sz="2000" i="0" strike="noStrike">
                <a:effectLst/>
                <a:latin typeface="+mj-lt"/>
                <a:cs typeface="Times New Roman" panose="02020603050405020304" pitchFamily="18" charset="0"/>
              </a:rPr>
              <a:t>Easy integration with Backblaze B2 cloud storage. [7] [27]</a:t>
            </a:r>
          </a:p>
        </p:txBody>
      </p:sp>
    </p:spTree>
    <p:extLst>
      <p:ext uri="{BB962C8B-B14F-4D97-AF65-F5344CB8AC3E}">
        <p14:creationId xmlns:p14="http://schemas.microsoft.com/office/powerpoint/2010/main" val="3051135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E3EB7B7-CAD3-D38B-8391-31EF8D6E5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2" y="1905000"/>
            <a:ext cx="4953000" cy="3352800"/>
          </a:xfrm>
        </p:spPr>
        <p:txBody>
          <a:bodyPr anchor="b">
            <a:noAutofit/>
          </a:bodyPr>
          <a:lstStyle/>
          <a:p>
            <a:pPr algn="ctr"/>
            <a:r>
              <a:rPr lang="en-US" sz="6000" b="1">
                <a:solidFill>
                  <a:schemeClr val="tx1"/>
                </a:solidFill>
                <a:latin typeface="Congenial Black" panose="02000503040000020004" pitchFamily="2" charset="0"/>
              </a:rPr>
              <a:t>IP Address Range</a:t>
            </a:r>
            <a:br>
              <a:rPr lang="en-US" sz="6000" b="1">
                <a:solidFill>
                  <a:schemeClr val="tx1"/>
                </a:solidFill>
                <a:latin typeface="Congenial Black" panose="02000503040000020004" pitchFamily="2" charset="0"/>
              </a:rPr>
            </a:br>
            <a:r>
              <a:rPr lang="en-US" sz="6000" b="1">
                <a:solidFill>
                  <a:schemeClr val="tx1"/>
                </a:solidFill>
                <a:latin typeface="Congenial Black" panose="02000503040000020004" pitchFamily="2" charset="0"/>
              </a:rPr>
              <a:t>&amp;</a:t>
            </a:r>
            <a:br>
              <a:rPr lang="en-US" sz="6000" b="1">
                <a:solidFill>
                  <a:schemeClr val="tx1"/>
                </a:solidFill>
                <a:latin typeface="Congenial Black" panose="02000503040000020004" pitchFamily="2" charset="0"/>
              </a:rPr>
            </a:br>
            <a:r>
              <a:rPr lang="en-US" sz="6000" b="1">
                <a:solidFill>
                  <a:schemeClr val="tx1"/>
                </a:solidFill>
                <a:latin typeface="Congenial Black" panose="02000503040000020004" pitchFamily="2" charset="0"/>
              </a:rPr>
              <a:t>VLSM</a:t>
            </a:r>
          </a:p>
        </p:txBody>
      </p:sp>
      <p:pic>
        <p:nvPicPr>
          <p:cNvPr id="6" name="Picture 5" descr="A picture containing colorfulness, fractal art, light, art&#10;&#10;Description automatically generated">
            <a:extLst>
              <a:ext uri="{FF2B5EF4-FFF2-40B4-BE49-F238E27FC236}">
                <a16:creationId xmlns:a16="http://schemas.microsoft.com/office/drawing/2014/main" id="{51CA0A6D-C8CD-2DF4-2674-39E11C6E11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3" r="25341" b="-2"/>
          <a:stretch/>
        </p:blipFill>
        <p:spPr>
          <a:xfrm>
            <a:off x="6246814" y="1402822"/>
            <a:ext cx="5486399" cy="40523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0425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DD9EB-0CFB-1277-1333-D43FB7C42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161" y="0"/>
            <a:ext cx="10360501" cy="1020763"/>
          </a:xfrm>
        </p:spPr>
        <p:txBody>
          <a:bodyPr>
            <a:normAutofit/>
          </a:bodyPr>
          <a:lstStyle/>
          <a:p>
            <a:r>
              <a:rPr lang="en-US" sz="4400">
                <a:latin typeface="Congenial Black" panose="02000503040000020004" pitchFamily="2" charset="0"/>
              </a:rPr>
              <a:t>Private IP Address Range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D83D4-98DE-3DA1-3820-B2242695B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71600"/>
            <a:ext cx="11047413" cy="54864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>
                <a:latin typeface="+mj-lt"/>
                <a:cs typeface="Times New Roman" panose="02020603050405020304" pitchFamily="18" charset="0"/>
              </a:rPr>
              <a:t>Class B Private IP address range</a:t>
            </a:r>
          </a:p>
          <a:p>
            <a:pPr marL="0" indent="0">
              <a:buNone/>
            </a:pPr>
            <a:r>
              <a:rPr lang="en-US">
                <a:latin typeface="+mj-lt"/>
                <a:cs typeface="Times New Roman" panose="02020603050405020304" pitchFamily="18" charset="0"/>
              </a:rPr>
              <a:t>	 172.16.0.0 – 172.31.255.255</a:t>
            </a:r>
          </a:p>
          <a:p>
            <a:pPr marL="0" indent="0">
              <a:buNone/>
            </a:pPr>
            <a:endParaRPr lang="en-US">
              <a:latin typeface="+mj-lt"/>
              <a:cs typeface="Times New Roman" panose="02020603050405020304" pitchFamily="18" charset="0"/>
            </a:endParaRPr>
          </a:p>
          <a:p>
            <a:r>
              <a:rPr lang="en-US" sz="2400">
                <a:latin typeface="+mj-lt"/>
                <a:cs typeface="Times New Roman" panose="02020603050405020304" pitchFamily="18" charset="0"/>
              </a:rPr>
              <a:t>Class A  address range is too large.</a:t>
            </a:r>
          </a:p>
          <a:p>
            <a:r>
              <a:rPr lang="en-US" sz="2400">
                <a:latin typeface="+mj-lt"/>
                <a:cs typeface="Times New Roman" panose="02020603050405020304" pitchFamily="18" charset="0"/>
              </a:rPr>
              <a:t>It will waste a large amount of IP addresses.</a:t>
            </a:r>
          </a:p>
          <a:p>
            <a:pPr marL="0" indent="0">
              <a:buNone/>
            </a:pPr>
            <a:endParaRPr lang="en-US" sz="2400">
              <a:latin typeface="+mj-lt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>
              <a:latin typeface="+mj-lt"/>
              <a:cs typeface="Times New Roman" panose="02020603050405020304" pitchFamily="18" charset="0"/>
            </a:endParaRPr>
          </a:p>
          <a:p>
            <a:r>
              <a:rPr lang="en-US" sz="2400">
                <a:latin typeface="+mj-lt"/>
                <a:cs typeface="Times New Roman" panose="02020603050405020304" pitchFamily="18" charset="0"/>
              </a:rPr>
              <a:t>Class C is too small. </a:t>
            </a:r>
          </a:p>
          <a:p>
            <a:r>
              <a:rPr lang="en-US" sz="2400">
                <a:latin typeface="+mj-lt"/>
                <a:cs typeface="Times New Roman" panose="02020603050405020304" pitchFamily="18" charset="0"/>
              </a:rPr>
              <a:t>It is not sufficient to accommodate the required amount of IP addresses.</a:t>
            </a:r>
          </a:p>
        </p:txBody>
      </p:sp>
    </p:spTree>
    <p:extLst>
      <p:ext uri="{BB962C8B-B14F-4D97-AF65-F5344CB8AC3E}">
        <p14:creationId xmlns:p14="http://schemas.microsoft.com/office/powerpoint/2010/main" val="94697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8F4D4-3775-7A9E-217B-3EDED3FFF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006" y="228600"/>
            <a:ext cx="10360501" cy="868363"/>
          </a:xfrm>
        </p:spPr>
        <p:txBody>
          <a:bodyPr/>
          <a:lstStyle/>
          <a:p>
            <a:r>
              <a:rPr lang="en-US">
                <a:latin typeface="Congenial Black" panose="02000503040000020004" pitchFamily="2" charset="0"/>
              </a:rPr>
              <a:t>IP Addressing Schema (with VLSM)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11F7FCB-D368-535A-18F9-80C704CEB0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356606"/>
              </p:ext>
            </p:extLst>
          </p:nvPr>
        </p:nvGraphicFramePr>
        <p:xfrm>
          <a:off x="989012" y="1701800"/>
          <a:ext cx="10827850" cy="42692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927">
                  <a:extLst>
                    <a:ext uri="{9D8B030D-6E8A-4147-A177-3AD203B41FA5}">
                      <a16:colId xmlns:a16="http://schemas.microsoft.com/office/drawing/2014/main" val="605620401"/>
                    </a:ext>
                  </a:extLst>
                </a:gridCol>
                <a:gridCol w="1012828">
                  <a:extLst>
                    <a:ext uri="{9D8B030D-6E8A-4147-A177-3AD203B41FA5}">
                      <a16:colId xmlns:a16="http://schemas.microsoft.com/office/drawing/2014/main" val="3325320801"/>
                    </a:ext>
                  </a:extLst>
                </a:gridCol>
                <a:gridCol w="1869837">
                  <a:extLst>
                    <a:ext uri="{9D8B030D-6E8A-4147-A177-3AD203B41FA5}">
                      <a16:colId xmlns:a16="http://schemas.microsoft.com/office/drawing/2014/main" val="1654036027"/>
                    </a:ext>
                  </a:extLst>
                </a:gridCol>
                <a:gridCol w="3817584">
                  <a:extLst>
                    <a:ext uri="{9D8B030D-6E8A-4147-A177-3AD203B41FA5}">
                      <a16:colId xmlns:a16="http://schemas.microsoft.com/office/drawing/2014/main" val="2833216352"/>
                    </a:ext>
                  </a:extLst>
                </a:gridCol>
                <a:gridCol w="2335674">
                  <a:extLst>
                    <a:ext uri="{9D8B030D-6E8A-4147-A177-3AD203B41FA5}">
                      <a16:colId xmlns:a16="http://schemas.microsoft.com/office/drawing/2014/main" val="3006413177"/>
                    </a:ext>
                  </a:extLst>
                </a:gridCol>
              </a:tblGrid>
              <a:tr h="683065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Branch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latin typeface="+mj-lt"/>
                        </a:rPr>
                        <a:t>Number of Hosts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</a:rPr>
                        <a:t>Network 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>
                          <a:latin typeface="+mj-lt"/>
                        </a:rPr>
                        <a:t>Usable Address IP 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</a:rPr>
                        <a:t>Broadcast 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191994"/>
                  </a:ext>
                </a:extLst>
              </a:tr>
              <a:tr h="512306">
                <a:tc>
                  <a:txBody>
                    <a:bodyPr/>
                    <a:lstStyle/>
                    <a:p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Colombo (Main)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</a:rPr>
                        <a:t>30100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  <a:cs typeface="Times New Roman" panose="02020603050405020304" pitchFamily="18" charset="0"/>
                        </a:rPr>
                        <a:t>172.16.0.0/17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172.16.0.1/17 - 172.16.127.254/17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172.16.127.255/17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222479"/>
                  </a:ext>
                </a:extLst>
              </a:tr>
              <a:tr h="512306">
                <a:tc>
                  <a:txBody>
                    <a:bodyPr/>
                    <a:lstStyle/>
                    <a:p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Kandy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</a:rPr>
                        <a:t>8500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172.16.128.0/18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172.16.128.1/18 - 172.16.191.254/18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172.16.191.255/18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0926385"/>
                  </a:ext>
                </a:extLst>
              </a:tr>
              <a:tr h="512306">
                <a:tc>
                  <a:txBody>
                    <a:bodyPr/>
                    <a:lstStyle/>
                    <a:p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Galle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</a:rPr>
                        <a:t>8000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172.16.192.0/19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172.16.192.1/19 - 172.16.223.254/19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172.16.223.255/19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361620"/>
                  </a:ext>
                </a:extLst>
              </a:tr>
              <a:tr h="512306">
                <a:tc>
                  <a:txBody>
                    <a:bodyPr/>
                    <a:lstStyle/>
                    <a:p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Jaffna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</a:rPr>
                        <a:t>1400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172.16.224.0/21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172.16.224.1/21 - 172.16.231.254/21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172.16.231.255/21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365894"/>
                  </a:ext>
                </a:extLst>
              </a:tr>
              <a:tr h="512306">
                <a:tc>
                  <a:txBody>
                    <a:bodyPr/>
                    <a:lstStyle/>
                    <a:p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Anuradhapura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</a:rPr>
                        <a:t>950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172.16.232.0/22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172.16.232.1/22 - 172.16.235.254/22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172.16.235.255/22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612541"/>
                  </a:ext>
                </a:extLst>
              </a:tr>
              <a:tr h="512306">
                <a:tc>
                  <a:txBody>
                    <a:bodyPr/>
                    <a:lstStyle/>
                    <a:p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Trincomalee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</a:rPr>
                        <a:t>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172.16.236.0/22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172.16.236.1/22 - 172.16.239.254/22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172.16.239.255/22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314100"/>
                  </a:ext>
                </a:extLst>
              </a:tr>
              <a:tr h="512306">
                <a:tc>
                  <a:txBody>
                    <a:bodyPr/>
                    <a:lstStyle/>
                    <a:p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Batticaloa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</a:rPr>
                        <a:t>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172.17.240.0/24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latin typeface="+mj-lt"/>
                          <a:cs typeface="Times New Roman" panose="02020603050405020304" pitchFamily="18" charset="0"/>
                        </a:rPr>
                        <a:t>172.16.240.1/24 - 172.16.240.254/24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89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+mj-lt"/>
                          <a:cs typeface="Times New Roman" panose="02020603050405020304" pitchFamily="18" charset="0"/>
                        </a:rPr>
                        <a:t>172.16.240.255/24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518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598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F75D516-1CAF-28D2-3A1B-91D0A9DE8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99" y="2389759"/>
            <a:ext cx="5234769" cy="1282065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latin typeface="Congenial Black" panose="02000503040000020004" pitchFamily="2" charset="0"/>
              </a:rPr>
              <a:t>Protocols</a:t>
            </a:r>
          </a:p>
        </p:txBody>
      </p:sp>
      <p:pic>
        <p:nvPicPr>
          <p:cNvPr id="6" name="Picture 5" descr="A picture containing computer, screenshot, design&#10;&#10;Description automatically generated">
            <a:extLst>
              <a:ext uri="{FF2B5EF4-FFF2-40B4-BE49-F238E27FC236}">
                <a16:creationId xmlns:a16="http://schemas.microsoft.com/office/drawing/2014/main" id="{EF490F3B-DF24-A033-A47B-06602CFAEF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177" y="385491"/>
            <a:ext cx="4804949" cy="4804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5280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508A6-1200-CAF3-C1D4-71CB51EDC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161" y="545123"/>
            <a:ext cx="11274664" cy="6133514"/>
          </a:xfrm>
        </p:spPr>
        <p:txBody>
          <a:bodyPr vert="horz" lIns="121899" tIns="60949" rIns="121899" bIns="60949" rtlCol="0"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b="1" dirty="0">
                <a:latin typeface="+mj-lt"/>
                <a:cs typeface="Times New Roman" panose="02020603050405020304" pitchFamily="18" charset="0"/>
              </a:rPr>
              <a:t>Application Layer</a:t>
            </a:r>
          </a:p>
          <a:p>
            <a:pPr marL="0" indent="0">
              <a:buNone/>
            </a:pPr>
            <a:r>
              <a:rPr lang="en-US" sz="2000" b="1" dirty="0">
                <a:latin typeface="+mj-lt"/>
                <a:cs typeface="Times New Roman" panose="02020603050405020304" pitchFamily="18" charset="0"/>
              </a:rPr>
              <a:t> 	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SMTP – To send and receive e-mails over internet. [8]</a:t>
            </a:r>
          </a:p>
          <a:p>
            <a:pPr marL="0" indent="0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	FTP – To send files through the network. [8]</a:t>
            </a:r>
          </a:p>
          <a:p>
            <a:pPr marL="0" indent="0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	DNS – To translate domain names into IP addresses. [8]</a:t>
            </a:r>
          </a:p>
          <a:p>
            <a:pPr marL="0" indent="0">
              <a:buNone/>
            </a:pPr>
            <a:r>
              <a:rPr lang="en-US" sz="2000" b="1" dirty="0">
                <a:latin typeface="+mj-lt"/>
                <a:cs typeface="Times New Roman" panose="02020603050405020304" pitchFamily="18" charset="0"/>
              </a:rPr>
              <a:t>	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DHCP – To </a:t>
            </a:r>
            <a:r>
              <a:rPr lang="en-US" sz="2000" b="0" i="0" dirty="0">
                <a:effectLst/>
                <a:latin typeface="+mj-lt"/>
                <a:cs typeface="Times New Roman" panose="02020603050405020304" pitchFamily="18" charset="0"/>
              </a:rPr>
              <a:t>configure network devices to communicate on an IP network. [8]</a:t>
            </a:r>
          </a:p>
          <a:p>
            <a:pPr marL="0" indent="0">
              <a:buNone/>
            </a:pPr>
            <a:endParaRPr lang="en-US" sz="2000" dirty="0">
              <a:latin typeface="+mj-lt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b="0" i="0" dirty="0">
              <a:effectLst/>
              <a:latin typeface="+mj-lt"/>
              <a:cs typeface="Times New Roman" panose="02020603050405020304" pitchFamily="18" charset="0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en-US" sz="2400" b="1" dirty="0">
                <a:latin typeface="+mj-lt"/>
                <a:cs typeface="Times New Roman" panose="02020603050405020304" pitchFamily="18" charset="0"/>
              </a:rPr>
              <a:t>Presentation Layer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b="1" i="0" dirty="0">
                <a:effectLst/>
                <a:latin typeface="+mj-lt"/>
                <a:cs typeface="Times New Roman" panose="02020603050405020304" pitchFamily="18" charset="0"/>
              </a:rPr>
              <a:t>	</a:t>
            </a:r>
            <a:r>
              <a:rPr lang="en-US" sz="2000" i="0" dirty="0">
                <a:effectLst/>
                <a:latin typeface="+mj-lt"/>
                <a:cs typeface="Times New Roman" panose="02020603050405020304" pitchFamily="18" charset="0"/>
              </a:rPr>
              <a:t>SSL – Ensures the data that is transferred between client &amp; server remains private. [9]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2000" b="1" dirty="0">
                <a:latin typeface="+mj-lt"/>
                <a:cs typeface="Times New Roman" panose="02020603050405020304" pitchFamily="18" charset="0"/>
              </a:rPr>
              <a:t>	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NCP – used to access file, print, directory, clock synchronization, messaging, remote command 		            execution and other network service functions</a:t>
            </a:r>
            <a:r>
              <a:rPr lang="en-US" sz="2000" b="0" i="0" dirty="0">
                <a:effectLst/>
                <a:latin typeface="+mj-lt"/>
              </a:rPr>
              <a:t> [9]</a:t>
            </a:r>
            <a:endParaRPr lang="en-US" sz="20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939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2AF5C-4F25-0BFE-CA78-6EC619EAC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Congenial Black" panose="02000503040000020004" pitchFamily="2" charset="0"/>
              </a:rPr>
              <a:t>Team Members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132897E-54C1-3DFE-0113-02CD7BACA8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1397887"/>
              </p:ext>
            </p:extLst>
          </p:nvPr>
        </p:nvGraphicFramePr>
        <p:xfrm>
          <a:off x="3770233" y="1723604"/>
          <a:ext cx="5257800" cy="4279203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494485833"/>
                    </a:ext>
                  </a:extLst>
                </a:gridCol>
              </a:tblGrid>
              <a:tr h="84487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Student Name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321889341"/>
                  </a:ext>
                </a:extLst>
              </a:tr>
              <a:tr h="85858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0" u="none" strike="noStrike">
                          <a:solidFill>
                            <a:schemeClr val="tx1"/>
                          </a:solidFill>
                          <a:effectLst/>
                        </a:rPr>
                        <a:t>Weerasekara W. M. G. V.</a:t>
                      </a:r>
                      <a:endParaRPr lang="en-US" sz="2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458213936"/>
                  </a:ext>
                </a:extLst>
              </a:tr>
              <a:tr h="85858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2800" b="0" u="none" strike="noStrike">
                          <a:solidFill>
                            <a:schemeClr val="tx1"/>
                          </a:solidFill>
                          <a:effectLst/>
                        </a:rPr>
                        <a:t>Bandara K. M. D. I.</a:t>
                      </a:r>
                      <a:endParaRPr lang="pt-BR" sz="2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555947522"/>
                  </a:ext>
                </a:extLst>
              </a:tr>
              <a:tr h="85858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0" u="none" strike="noStrike">
                          <a:solidFill>
                            <a:schemeClr val="tx1"/>
                          </a:solidFill>
                          <a:effectLst/>
                        </a:rPr>
                        <a:t>Hettiarachchi K. A. U.</a:t>
                      </a:r>
                      <a:endParaRPr lang="en-US" sz="2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187315729"/>
                  </a:ext>
                </a:extLst>
              </a:tr>
              <a:tr h="85858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l-PL" sz="2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Wijegunawardana W. A. D. D. D.</a:t>
                      </a:r>
                      <a:endParaRPr lang="pl-PL" sz="2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790759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5655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E75D4-5669-09DB-2A8F-D6DC5C65F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161" y="0"/>
            <a:ext cx="11274664" cy="68580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b="1" dirty="0">
                <a:latin typeface="+mj-lt"/>
                <a:cs typeface="Times New Roman" panose="02020603050405020304" pitchFamily="18" charset="0"/>
              </a:rPr>
              <a:t>Session Layer</a:t>
            </a:r>
          </a:p>
          <a:p>
            <a:pPr marL="0" indent="0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	RTCP – To monitor data delivery on multicasting. [10]</a:t>
            </a:r>
          </a:p>
          <a:p>
            <a:pPr marL="0" indent="0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	SCP – Allows the server and client to have multiple connections over a single TCP connection. 	  	[11]</a:t>
            </a:r>
          </a:p>
          <a:p>
            <a:pPr marL="0" indent="0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	PAP – Password-based authentication. [10]</a:t>
            </a:r>
          </a:p>
          <a:p>
            <a:pPr marL="0" indent="0">
              <a:buNone/>
            </a:pPr>
            <a:endParaRPr lang="en-US" sz="1800" dirty="0">
              <a:latin typeface="+mj-lt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Transport layer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	</a:t>
            </a:r>
            <a:r>
              <a:rPr lang="en-US" sz="2000" dirty="0">
                <a:latin typeface="+mj-lt"/>
                <a:cs typeface="Times New Roman" panose="02020603050405020304" pitchFamily="18" charset="0"/>
              </a:rPr>
              <a:t>TCP – Enables applications and devices to exchange messages over a network. [12]</a:t>
            </a:r>
          </a:p>
          <a:p>
            <a:pPr marL="0" indent="0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	UDP – To prioritize time sensitive transmissions. (E.g. : DNS lookup) [13]</a:t>
            </a:r>
          </a:p>
          <a:p>
            <a:pPr marL="0" indent="0">
              <a:buNone/>
            </a:pPr>
            <a:endParaRPr lang="en-US" sz="1800" dirty="0">
              <a:latin typeface="+mj-lt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Network Layer</a:t>
            </a:r>
          </a:p>
          <a:p>
            <a:pPr marL="0" indent="0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	IP – Allows data packets to travel through the network to arrive at correct destination. [14]</a:t>
            </a:r>
          </a:p>
          <a:p>
            <a:pPr marL="0" indent="0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	ICMP – Network diagnostic and error reporting is done by this protocol. [15]</a:t>
            </a:r>
          </a:p>
          <a:p>
            <a:pPr marL="0" indent="0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	ARP – Used to discover MAC addresses associated with IP addresses. [15]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78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404AF-3731-BEA6-0754-0AED722CF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161" y="220980"/>
            <a:ext cx="10360502" cy="641603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>
                <a:latin typeface="+mj-lt"/>
                <a:cs typeface="Times New Roman" panose="02020603050405020304" pitchFamily="18" charset="0"/>
              </a:rPr>
              <a:t>Data Link Layer </a:t>
            </a:r>
          </a:p>
          <a:p>
            <a:pPr marL="0" indent="0">
              <a:buNone/>
            </a:pPr>
            <a:r>
              <a:rPr lang="en-US" sz="2400" b="1">
                <a:latin typeface="+mj-lt"/>
                <a:cs typeface="Times New Roman" panose="02020603050405020304" pitchFamily="18" charset="0"/>
              </a:rPr>
              <a:t>	</a:t>
            </a:r>
            <a:r>
              <a:rPr lang="en-US" sz="2000">
                <a:latin typeface="+mj-lt"/>
                <a:cs typeface="Times New Roman" panose="02020603050405020304" pitchFamily="18" charset="0"/>
              </a:rPr>
              <a:t>PPP – To connect one computer system to another. [16]</a:t>
            </a:r>
          </a:p>
          <a:p>
            <a:pPr marL="0" indent="0">
              <a:buNone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	STP – U</a:t>
            </a:r>
            <a:r>
              <a:rPr lang="en-US" sz="2000" b="0" i="0">
                <a:effectLst/>
                <a:latin typeface="+mj-lt"/>
                <a:cs typeface="Times New Roman" panose="02020603050405020304" pitchFamily="18" charset="0"/>
              </a:rPr>
              <a:t>sed to prevent looping within a network topology. [17]</a:t>
            </a:r>
          </a:p>
          <a:p>
            <a:pPr marL="0" indent="0">
              <a:buNone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	IEEE 802.1X (NAC) – To e</a:t>
            </a:r>
            <a:r>
              <a:rPr lang="en-US" sz="2000" b="0" i="0">
                <a:effectLst/>
                <a:latin typeface="+mj-lt"/>
                <a:cs typeface="Times New Roman" panose="02020603050405020304" pitchFamily="18" charset="0"/>
              </a:rPr>
              <a:t>nsuring that only authorized devices can connect to the 			                network. [18]</a:t>
            </a:r>
          </a:p>
          <a:p>
            <a:pPr marL="0" indent="0">
              <a:lnSpc>
                <a:spcPct val="200000"/>
              </a:lnSpc>
              <a:buNone/>
            </a:pPr>
            <a:endParaRPr lang="en-US" sz="2000">
              <a:latin typeface="+mj-lt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b="1">
                <a:latin typeface="+mj-lt"/>
                <a:cs typeface="Times New Roman" panose="02020603050405020304" pitchFamily="18" charset="0"/>
              </a:rPr>
              <a:t>Physical layer</a:t>
            </a:r>
          </a:p>
          <a:p>
            <a:pPr marL="0" indent="0">
              <a:buNone/>
            </a:pPr>
            <a:r>
              <a:rPr lang="en-US" sz="2400" b="1">
                <a:latin typeface="+mj-lt"/>
                <a:cs typeface="Times New Roman" panose="02020603050405020304" pitchFamily="18" charset="0"/>
              </a:rPr>
              <a:t>	</a:t>
            </a:r>
            <a:r>
              <a:rPr lang="en-US" sz="2000">
                <a:latin typeface="+mj-lt"/>
                <a:cs typeface="Times New Roman" panose="02020603050405020304" pitchFamily="18" charset="0"/>
              </a:rPr>
              <a:t>IEEE 802.3 </a:t>
            </a:r>
            <a:r>
              <a:rPr lang="en-US" sz="2400">
                <a:latin typeface="+mj-lt"/>
                <a:cs typeface="Times New Roman" panose="02020603050405020304" pitchFamily="18" charset="0"/>
              </a:rPr>
              <a:t>(</a:t>
            </a:r>
            <a:r>
              <a:rPr lang="en-US" sz="2000">
                <a:latin typeface="+mj-lt"/>
                <a:cs typeface="Times New Roman" panose="02020603050405020304" pitchFamily="18" charset="0"/>
              </a:rPr>
              <a:t>Ethernet) – To create local area networks. [19]</a:t>
            </a:r>
          </a:p>
          <a:p>
            <a:pPr marL="0" indent="0">
              <a:buNone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	DSL – To transmit digital data over telephone lines. [20]</a:t>
            </a:r>
          </a:p>
          <a:p>
            <a:pPr marL="0" indent="0">
              <a:buNone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	IEEE 802.11 (Wi-Fi) – Refers </a:t>
            </a:r>
            <a:r>
              <a:rPr lang="en-US" sz="2000" b="0" i="0">
                <a:effectLst/>
                <a:latin typeface="+mj-lt"/>
                <a:cs typeface="Times New Roman" panose="02020603050405020304" pitchFamily="18" charset="0"/>
              </a:rPr>
              <a:t>to the set of standards that define communication for 			                 wireless LANs. [21]</a:t>
            </a:r>
            <a:endParaRPr lang="en-US" sz="2000">
              <a:latin typeface="+mj-lt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30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2070E07-E481-208F-482F-A3EF9822A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2" y="2074171"/>
            <a:ext cx="4966133" cy="3013562"/>
          </a:xfrm>
        </p:spPr>
        <p:txBody>
          <a:bodyPr>
            <a:noAutofit/>
          </a:bodyPr>
          <a:lstStyle/>
          <a:p>
            <a:pPr algn="ctr"/>
            <a:r>
              <a:rPr lang="en-US" sz="10000" b="1">
                <a:latin typeface="Congenial Black" panose="02000503040000020004" pitchFamily="2" charset="0"/>
              </a:rPr>
              <a:t>Media</a:t>
            </a:r>
            <a:br>
              <a:rPr lang="en-US" sz="10000" b="1">
                <a:latin typeface="Congenial Black" panose="02000503040000020004" pitchFamily="2" charset="0"/>
              </a:rPr>
            </a:br>
            <a:r>
              <a:rPr lang="en-US" sz="10000" b="1">
                <a:latin typeface="Congenial Black" panose="02000503040000020004" pitchFamily="2" charset="0"/>
              </a:rPr>
              <a:t>Types</a:t>
            </a:r>
          </a:p>
        </p:txBody>
      </p:sp>
      <p:pic>
        <p:nvPicPr>
          <p:cNvPr id="10" name="Picture 9" descr="A picture containing cable, electrical wiring, networking cables, electronic engineering&#10;&#10;Description automatically generated">
            <a:extLst>
              <a:ext uri="{FF2B5EF4-FFF2-40B4-BE49-F238E27FC236}">
                <a16:creationId xmlns:a16="http://schemas.microsoft.com/office/drawing/2014/main" id="{3637690B-1890-EC6E-A055-9815FA6E1C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612" y="1752599"/>
            <a:ext cx="6019800" cy="36567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910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1F3B964-8B53-392F-21A1-EC644AEBA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161" y="274637"/>
            <a:ext cx="10360501" cy="961512"/>
          </a:xfrm>
        </p:spPr>
        <p:txBody>
          <a:bodyPr anchor="b">
            <a:normAutofit/>
          </a:bodyPr>
          <a:lstStyle/>
          <a:p>
            <a:r>
              <a:rPr lang="en-US" u="sng" dirty="0">
                <a:latin typeface="Congenial Black" panose="02000503040000020004" pitchFamily="2" charset="0"/>
              </a:rPr>
              <a:t>Wired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DEEE4-7F42-39ED-833C-C1EB4770B3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161" y="1706879"/>
            <a:ext cx="5824025" cy="4465320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b="1" dirty="0">
                <a:latin typeface="+mj-lt"/>
                <a:cs typeface="Times New Roman" panose="02020603050405020304" pitchFamily="18" charset="0"/>
              </a:rPr>
              <a:t> Cat6 Ethernet Cables</a:t>
            </a:r>
          </a:p>
          <a:p>
            <a:pPr lvl="2"/>
            <a:r>
              <a:rPr lang="en-US" dirty="0">
                <a:latin typeface="+mj-lt"/>
              </a:rPr>
              <a:t>Perform up to 250 MHz which is more than twice that of CAT5e cables.</a:t>
            </a:r>
          </a:p>
          <a:p>
            <a:pPr lvl="2"/>
            <a:r>
              <a:rPr lang="en-US" dirty="0">
                <a:latin typeface="+mj-lt"/>
              </a:rPr>
              <a:t>Offer speeds up to 10-Gigabit Ethernet.</a:t>
            </a:r>
          </a:p>
          <a:p>
            <a:pPr lvl="2"/>
            <a:r>
              <a:rPr lang="en-US" dirty="0">
                <a:latin typeface="+mj-lt"/>
              </a:rPr>
              <a:t>Provide significantly lower interference (Near-End Crosstalk).</a:t>
            </a:r>
          </a:p>
          <a:p>
            <a:pPr lvl="2"/>
            <a:r>
              <a:rPr lang="en-US" dirty="0">
                <a:latin typeface="+mj-lt"/>
              </a:rPr>
              <a:t>Improves Equal-Level Far-End Crosstalk (ELFEXT), Return Loss (RL), and Insertion Loss. (IL)</a:t>
            </a:r>
          </a:p>
          <a:p>
            <a:pPr lvl="2"/>
            <a:r>
              <a:rPr lang="en-US" dirty="0">
                <a:latin typeface="+mj-lt"/>
              </a:rPr>
              <a:t>The result is less system noise, fewer errors and higher data transmission rates. [22] [23]</a:t>
            </a:r>
          </a:p>
        </p:txBody>
      </p:sp>
      <p:pic>
        <p:nvPicPr>
          <p:cNvPr id="5" name="Picture 4" descr="A picture containing cable&#10;&#10;Description automatically generated">
            <a:extLst>
              <a:ext uri="{FF2B5EF4-FFF2-40B4-BE49-F238E27FC236}">
                <a16:creationId xmlns:a16="http://schemas.microsoft.com/office/drawing/2014/main" id="{6E59A836-8BC8-CA3B-340A-45D5143E3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899" y="2257227"/>
            <a:ext cx="4698609" cy="33646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77558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535F84-7002-A08C-CC20-83FD7FEC6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90386" y="954404"/>
            <a:ext cx="5824025" cy="4465320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b="1" dirty="0">
                <a:latin typeface="+mj-lt"/>
                <a:cs typeface="Times New Roman" panose="02020603050405020304" pitchFamily="18" charset="0"/>
              </a:rPr>
              <a:t> Cat7 Ethernet Cables</a:t>
            </a:r>
          </a:p>
          <a:p>
            <a:pPr lvl="2"/>
            <a:r>
              <a:rPr lang="en-US" dirty="0">
                <a:latin typeface="+mj-lt"/>
              </a:rPr>
              <a:t>Designed to support 10 Gbps Ethernet.</a:t>
            </a:r>
          </a:p>
          <a:p>
            <a:pPr lvl="2"/>
            <a:r>
              <a:rPr lang="en-US" dirty="0">
                <a:latin typeface="+mj-lt"/>
              </a:rPr>
              <a:t>Cabling runs must be able to support frequencies (bandwidth) of up to 600 MHz over 100m of copper wire.</a:t>
            </a:r>
          </a:p>
          <a:p>
            <a:pPr lvl="2"/>
            <a:r>
              <a:rPr lang="en-US" dirty="0">
                <a:latin typeface="+mj-lt"/>
              </a:rPr>
              <a:t>Widely used across several industries demanding high performance networking and data transfer infrastructure.</a:t>
            </a:r>
          </a:p>
          <a:p>
            <a:pPr lvl="2"/>
            <a:r>
              <a:rPr lang="en-US" dirty="0">
                <a:latin typeface="+mj-lt"/>
              </a:rPr>
              <a:t>They can also to withstand a broad range of environmental and mechanical hazards.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D38E87-27D2-F46F-597D-FCF6C8C70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528" y="3187064"/>
            <a:ext cx="4517006" cy="3008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8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BB22841-485C-5BF6-20E3-54D137437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155" y="2450123"/>
            <a:ext cx="5270220" cy="1957753"/>
          </a:xfrm>
        </p:spPr>
        <p:txBody>
          <a:bodyPr>
            <a:noAutofit/>
          </a:bodyPr>
          <a:lstStyle/>
          <a:p>
            <a:pPr algn="ctr"/>
            <a:r>
              <a:rPr lang="en-US" sz="6000" b="1">
                <a:latin typeface="Congenial Black" panose="02000503040000020004" pitchFamily="2" charset="0"/>
              </a:rPr>
              <a:t>LAN &amp; WAN</a:t>
            </a:r>
            <a:br>
              <a:rPr lang="en-US" sz="6000" b="1">
                <a:latin typeface="Congenial Black" panose="02000503040000020004" pitchFamily="2" charset="0"/>
              </a:rPr>
            </a:br>
            <a:r>
              <a:rPr lang="en-US" sz="6000" b="1">
                <a:latin typeface="Congenial Black" panose="02000503040000020004" pitchFamily="2" charset="0"/>
              </a:rPr>
              <a:t>Technologies</a:t>
            </a:r>
          </a:p>
        </p:txBody>
      </p:sp>
      <p:pic>
        <p:nvPicPr>
          <p:cNvPr id="6" name="Picture 5" descr="A picture containing text, screenshot, graphics, font&#10;&#10;Description automatically generated">
            <a:extLst>
              <a:ext uri="{FF2B5EF4-FFF2-40B4-BE49-F238E27FC236}">
                <a16:creationId xmlns:a16="http://schemas.microsoft.com/office/drawing/2014/main" id="{C5E35557-53EA-782D-269B-086B2F9D2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1905000"/>
            <a:ext cx="5848875" cy="34005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20657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BC826-F1E0-D64D-79CA-2C9E79964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669" y="653966"/>
            <a:ext cx="10360501" cy="685800"/>
          </a:xfrm>
        </p:spPr>
        <p:txBody>
          <a:bodyPr>
            <a:normAutofit/>
          </a:bodyPr>
          <a:lstStyle/>
          <a:p>
            <a:r>
              <a:rPr lang="en-US" u="sng" dirty="0">
                <a:latin typeface="Congenial Black" panose="02000503040000020004" pitchFamily="2" charset="0"/>
              </a:rPr>
              <a:t>WAN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14E10-942E-7050-2E92-9DBC4BB90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0669" y="2071188"/>
            <a:ext cx="10654249" cy="35285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+mj-lt"/>
                <a:cs typeface="Times New Roman" panose="02020603050405020304" pitchFamily="18" charset="0"/>
              </a:rPr>
              <a:t>Software Defined Wide Area Network (SLT Mobitel)</a:t>
            </a:r>
          </a:p>
          <a:p>
            <a:pPr lvl="2"/>
            <a:r>
              <a:rPr lang="en-US" dirty="0">
                <a:latin typeface="+mj-lt"/>
                <a:cs typeface="Times New Roman" panose="02020603050405020304" pitchFamily="18" charset="0"/>
              </a:rPr>
              <a:t>Cost efficient.</a:t>
            </a:r>
          </a:p>
          <a:p>
            <a:pPr lvl="2"/>
            <a:r>
              <a:rPr lang="en-US" dirty="0">
                <a:latin typeface="+mj-lt"/>
                <a:cs typeface="Times New Roman" panose="02020603050405020304" pitchFamily="18" charset="0"/>
              </a:rPr>
              <a:t>Increased bandwidth efficiency.</a:t>
            </a:r>
          </a:p>
          <a:p>
            <a:pPr lvl="2"/>
            <a:r>
              <a:rPr lang="en-US" dirty="0">
                <a:latin typeface="+mj-lt"/>
                <a:cs typeface="Times New Roman" panose="02020603050405020304" pitchFamily="18" charset="0"/>
              </a:rPr>
              <a:t>Enhances network performance.</a:t>
            </a:r>
          </a:p>
          <a:p>
            <a:pPr lvl="2"/>
            <a:r>
              <a:rPr lang="en-US" dirty="0">
                <a:latin typeface="+mj-lt"/>
                <a:cs typeface="Times New Roman" panose="02020603050405020304" pitchFamily="18" charset="0"/>
              </a:rPr>
              <a:t>Maintained by SLT Mobitel, which also makes the network futureproof. [24] [25]</a:t>
            </a:r>
          </a:p>
          <a:p>
            <a:pPr marL="682633" lvl="2" indent="0">
              <a:buNone/>
            </a:pP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2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89CAEB1-24C0-022E-E378-1D285F5C05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3940821"/>
            <a:ext cx="10263715" cy="2775568"/>
          </a:xfrm>
        </p:spPr>
        <p:txBody>
          <a:bodyPr>
            <a:normAutofit lnSpcReduction="10000"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Ø"/>
            </a:pPr>
            <a:r>
              <a:rPr lang="en-US" b="1" dirty="0">
                <a:latin typeface="+mj-lt"/>
                <a:cs typeface="Times New Roman" panose="02020603050405020304" pitchFamily="18" charset="0"/>
              </a:rPr>
              <a:t> EtherChannel</a:t>
            </a:r>
          </a:p>
          <a:p>
            <a:pPr lvl="2"/>
            <a:r>
              <a:rPr lang="en-US" dirty="0">
                <a:latin typeface="+mj-lt"/>
              </a:rPr>
              <a:t>A port link aggregation technology in which multiple physical port links are grouped into one logical link.</a:t>
            </a:r>
          </a:p>
          <a:p>
            <a:pPr lvl="2"/>
            <a:r>
              <a:rPr lang="en-US" dirty="0">
                <a:latin typeface="+mj-lt"/>
              </a:rPr>
              <a:t>It is used to provide high-speed links and redundancy.</a:t>
            </a:r>
          </a:p>
          <a:p>
            <a:pPr lvl="2"/>
            <a:r>
              <a:rPr lang="en-US" dirty="0">
                <a:latin typeface="+mj-lt"/>
              </a:rPr>
              <a:t>It is also known as Link Aggregation Control Protocol (LACP). [29]</a:t>
            </a:r>
          </a:p>
          <a:p>
            <a:pPr lvl="2"/>
            <a:r>
              <a:rPr lang="en-US" dirty="0">
                <a:latin typeface="+mj-lt"/>
              </a:rPr>
              <a:t>In this scenario, it is used to connect the separate floors of budlings via a backbone connection.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CB9F60-99AA-305C-9ACD-3117ACE86A28}"/>
              </a:ext>
            </a:extLst>
          </p:cNvPr>
          <p:cNvSpPr txBox="1">
            <a:spLocks/>
          </p:cNvSpPr>
          <p:nvPr/>
        </p:nvSpPr>
        <p:spPr>
          <a:xfrm>
            <a:off x="1218883" y="485335"/>
            <a:ext cx="10654249" cy="588732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u="sng" dirty="0">
                <a:latin typeface="Congenial Black" panose="02000503040000020004" pitchFamily="2" charset="0"/>
                <a:cs typeface="Times New Roman" panose="02020603050405020304" pitchFamily="18" charset="0"/>
              </a:rPr>
              <a:t>LAN Technologies</a:t>
            </a:r>
          </a:p>
          <a:p>
            <a:pPr marL="530340" indent="-457200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endParaRPr lang="en-US" b="1" dirty="0">
              <a:latin typeface="+mj-lt"/>
              <a:cs typeface="Times New Roman" panose="02020603050405020304" pitchFamily="18" charset="0"/>
            </a:endParaRPr>
          </a:p>
          <a:p>
            <a:pPr marL="530340" indent="-457200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b="1" dirty="0">
                <a:latin typeface="+mj-lt"/>
                <a:cs typeface="Times New Roman" panose="02020603050405020304" pitchFamily="18" charset="0"/>
              </a:rPr>
              <a:t>Gigabit Ethernet</a:t>
            </a:r>
          </a:p>
          <a:p>
            <a:pPr marL="835086" lvl="1" indent="-457200">
              <a:lnSpc>
                <a:spcPct val="100000"/>
              </a:lnSpc>
              <a:spcBef>
                <a:spcPts val="600"/>
              </a:spcBef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Speeds up to 10 Gbps.</a:t>
            </a:r>
          </a:p>
          <a:p>
            <a:pPr marL="835086" lvl="1" indent="-457200">
              <a:lnSpc>
                <a:spcPct val="100000"/>
              </a:lnSpc>
              <a:spcBef>
                <a:spcPts val="600"/>
              </a:spcBef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Reduced latency from 5 – 20 milliseconds.</a:t>
            </a:r>
          </a:p>
          <a:p>
            <a:pPr marL="835086" lvl="1" indent="-457200">
              <a:lnSpc>
                <a:spcPct val="100000"/>
              </a:lnSpc>
              <a:spcBef>
                <a:spcPts val="600"/>
              </a:spcBef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Supports high – speed internet and multiple devices. [26]</a:t>
            </a:r>
          </a:p>
        </p:txBody>
      </p:sp>
    </p:spTree>
    <p:extLst>
      <p:ext uri="{BB962C8B-B14F-4D97-AF65-F5344CB8AC3E}">
        <p14:creationId xmlns:p14="http://schemas.microsoft.com/office/powerpoint/2010/main" val="313740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BA68B63-06C0-CC37-35A1-148FB08E3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333" y="2667586"/>
            <a:ext cx="5863127" cy="1522828"/>
          </a:xfrm>
        </p:spPr>
        <p:txBody>
          <a:bodyPr>
            <a:noAutofit/>
          </a:bodyPr>
          <a:lstStyle/>
          <a:p>
            <a:pPr algn="ctr"/>
            <a:r>
              <a:rPr lang="en-US" sz="10000" b="1">
                <a:latin typeface="Congenial Black" panose="02000503040000020004" pitchFamily="2" charset="0"/>
              </a:rPr>
              <a:t>Security</a:t>
            </a:r>
          </a:p>
        </p:txBody>
      </p:sp>
      <p:pic>
        <p:nvPicPr>
          <p:cNvPr id="1028" name="Picture 4" descr="Exploring Network Security (+8 Ways to Protect Your Network)">
            <a:extLst>
              <a:ext uri="{FF2B5EF4-FFF2-40B4-BE49-F238E27FC236}">
                <a16:creationId xmlns:a16="http://schemas.microsoft.com/office/drawing/2014/main" id="{4EC902FF-3C8E-A0AD-E175-FA3A81F65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477" y="1902498"/>
            <a:ext cx="5343464" cy="30530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92050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052C6-33BF-14A3-97DB-6D184DDEA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0669" y="1153258"/>
            <a:ext cx="10360501" cy="2616985"/>
          </a:xfrm>
        </p:spPr>
        <p:txBody>
          <a:bodyPr>
            <a:normAutofit/>
          </a:bodyPr>
          <a:lstStyle/>
          <a:p>
            <a:r>
              <a:rPr lang="en-US" sz="2000">
                <a:latin typeface="+mj-lt"/>
              </a:rPr>
              <a:t>The campus branches have security guards and check posts at every entrance.</a:t>
            </a:r>
          </a:p>
          <a:p>
            <a:r>
              <a:rPr lang="en-US" sz="2000">
                <a:latin typeface="+mj-lt"/>
              </a:rPr>
              <a:t>Only the students and authorized personnel are allowed to enter the campus premises.</a:t>
            </a:r>
          </a:p>
          <a:p>
            <a:r>
              <a:rPr lang="en-US" sz="2000">
                <a:latin typeface="+mj-lt"/>
              </a:rPr>
              <a:t>The IT Department is only accessible by providing the registered fingerprints and students are not allowed to enter.</a:t>
            </a:r>
          </a:p>
          <a:p>
            <a:r>
              <a:rPr lang="en-US" sz="2000">
                <a:latin typeface="+mj-lt"/>
              </a:rPr>
              <a:t>All the switch closets, server rooms, and racks are locked, and they are only accessible for authorized personnel.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387139-A786-AF6B-D536-46428B8D8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669" y="274637"/>
            <a:ext cx="10360501" cy="685800"/>
          </a:xfrm>
        </p:spPr>
        <p:txBody>
          <a:bodyPr>
            <a:normAutofit/>
          </a:bodyPr>
          <a:lstStyle/>
          <a:p>
            <a:r>
              <a:rPr lang="en-US" u="sng">
                <a:latin typeface="Congenial Black" panose="02000503040000020004" pitchFamily="2" charset="0"/>
              </a:rPr>
              <a:t>Physical Security</a:t>
            </a:r>
          </a:p>
        </p:txBody>
      </p:sp>
      <p:pic>
        <p:nvPicPr>
          <p:cNvPr id="4098" name="Picture 2" descr="Yahoo Campus entrance editorial stock image. Image of services - 127218449">
            <a:extLst>
              <a:ext uri="{FF2B5EF4-FFF2-40B4-BE49-F238E27FC236}">
                <a16:creationId xmlns:a16="http://schemas.microsoft.com/office/drawing/2014/main" id="{5C03CEB7-1769-512A-75A7-D6B7A7651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216" y="3889323"/>
            <a:ext cx="3927932" cy="2616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exas High School Deploys Fingerprint Access Control -- Campus Security &amp;  Life Safety">
            <a:extLst>
              <a:ext uri="{FF2B5EF4-FFF2-40B4-BE49-F238E27FC236}">
                <a16:creationId xmlns:a16="http://schemas.microsoft.com/office/drawing/2014/main" id="{8F4B05A7-31E6-A7E4-B5A0-4F22C0240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905" y="3904071"/>
            <a:ext cx="4860115" cy="2616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752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914161" y="278857"/>
            <a:ext cx="10360501" cy="1223963"/>
          </a:xfrm>
        </p:spPr>
        <p:txBody>
          <a:bodyPr>
            <a:normAutofit/>
          </a:bodyPr>
          <a:lstStyle/>
          <a:p>
            <a:r>
              <a:rPr lang="en-US" sz="6600">
                <a:latin typeface="Congenial Black" panose="02000503040000020004" pitchFamily="2" charset="0"/>
              </a:rPr>
              <a:t>Table of Content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66140" y="1744394"/>
            <a:ext cx="10360501" cy="5113606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>
                <a:latin typeface="+mj-lt"/>
                <a:cs typeface="Times New Roman" panose="02020603050405020304" pitchFamily="18" charset="0"/>
              </a:rPr>
              <a:t>Introduction.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>
                <a:latin typeface="+mj-lt"/>
                <a:cs typeface="Times New Roman" panose="02020603050405020304" pitchFamily="18" charset="0"/>
              </a:rPr>
              <a:t> Topology diagrams.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>
                <a:latin typeface="+mj-lt"/>
                <a:cs typeface="Times New Roman" panose="02020603050405020304" pitchFamily="18" charset="0"/>
              </a:rPr>
              <a:t> Real world network devices.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>
                <a:latin typeface="+mj-lt"/>
                <a:cs typeface="Times New Roman" panose="02020603050405020304" pitchFamily="18" charset="0"/>
              </a:rPr>
              <a:t> IP addressing schema.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>
                <a:latin typeface="+mj-lt"/>
                <a:cs typeface="Times New Roman" panose="02020603050405020304" pitchFamily="18" charset="0"/>
              </a:rPr>
              <a:t> Protocols.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>
                <a:latin typeface="+mj-lt"/>
                <a:cs typeface="Times New Roman" panose="02020603050405020304" pitchFamily="18" charset="0"/>
              </a:rPr>
              <a:t> Media types.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>
                <a:latin typeface="+mj-lt"/>
                <a:cs typeface="Times New Roman" panose="02020603050405020304" pitchFamily="18" charset="0"/>
              </a:rPr>
              <a:t> LAN and WAN technologies.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>
                <a:latin typeface="+mj-lt"/>
                <a:cs typeface="Times New Roman" panose="02020603050405020304" pitchFamily="18" charset="0"/>
              </a:rPr>
              <a:t> Security.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>
                <a:latin typeface="+mj-lt"/>
                <a:cs typeface="Times New Roman" panose="02020603050405020304" pitchFamily="18" charset="0"/>
              </a:rPr>
              <a:t> References.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>
                <a:latin typeface="+mj-lt"/>
                <a:cs typeface="Times New Roman" panose="02020603050405020304" pitchFamily="18" charset="0"/>
              </a:rPr>
              <a:t> Q &amp; A.</a:t>
            </a:r>
          </a:p>
        </p:txBody>
      </p:sp>
      <p:pic>
        <p:nvPicPr>
          <p:cNvPr id="2" name="Picture 2" descr="Discovering computer networks: hands on in the Open Networking Lab -  OpenLearn - Open University">
            <a:extLst>
              <a:ext uri="{FF2B5EF4-FFF2-40B4-BE49-F238E27FC236}">
                <a16:creationId xmlns:a16="http://schemas.microsoft.com/office/drawing/2014/main" id="{F126F4F0-4327-6E5F-5424-30A9D9E7B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5642" y="2834640"/>
            <a:ext cx="3743326" cy="19050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726BD70-95C8-2E23-9CD1-5E3CF0B4BBA6}"/>
              </a:ext>
            </a:extLst>
          </p:cNvPr>
          <p:cNvSpPr txBox="1">
            <a:spLocks/>
          </p:cNvSpPr>
          <p:nvPr/>
        </p:nvSpPr>
        <p:spPr>
          <a:xfrm>
            <a:off x="1106341" y="232117"/>
            <a:ext cx="10360501" cy="6858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u="sng">
                <a:latin typeface="Congenial Black" panose="02000503040000020004" pitchFamily="2" charset="0"/>
              </a:rPr>
              <a:t>Network Security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E85CDB2-F819-9D3B-85BA-008462E5A994}"/>
              </a:ext>
            </a:extLst>
          </p:cNvPr>
          <p:cNvSpPr txBox="1">
            <a:spLocks/>
          </p:cNvSpPr>
          <p:nvPr/>
        </p:nvSpPr>
        <p:spPr>
          <a:xfrm>
            <a:off x="1106340" y="1200083"/>
            <a:ext cx="10360501" cy="2228917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+mj-lt"/>
              </a:rPr>
              <a:t>The campus network is protected by Cisco ASA Software Firewalls.</a:t>
            </a:r>
          </a:p>
          <a:p>
            <a:r>
              <a:rPr lang="en-US" sz="2000">
                <a:latin typeface="+mj-lt"/>
              </a:rPr>
              <a:t>It allows collaboration with any type of device and allows dynamic routing. [5]</a:t>
            </a:r>
          </a:p>
          <a:p>
            <a:r>
              <a:rPr lang="en-US" sz="2000">
                <a:latin typeface="+mj-lt"/>
              </a:rPr>
              <a:t>The whole network is backed up using Backblaze B2 Backup Service.</a:t>
            </a:r>
          </a:p>
          <a:p>
            <a:r>
              <a:rPr lang="en-US" sz="2000">
                <a:latin typeface="+mj-lt"/>
              </a:rPr>
              <a:t>This service allows many forms of restoration methods and has unlimited storage, which is well suited for a large campus. [27]</a:t>
            </a:r>
          </a:p>
        </p:txBody>
      </p:sp>
      <p:pic>
        <p:nvPicPr>
          <p:cNvPr id="5122" name="Picture 2" descr="What Is a Firewall? Definition, Key Components, and Best Practices -  Spiceworks">
            <a:extLst>
              <a:ext uri="{FF2B5EF4-FFF2-40B4-BE49-F238E27FC236}">
                <a16:creationId xmlns:a16="http://schemas.microsoft.com/office/drawing/2014/main" id="{A9EA2AF4-4740-A59C-D717-4DDC652D9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0857" y="3764732"/>
            <a:ext cx="4610863" cy="266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8 Steps to Simplify Business Cloud Backup | PCMag">
            <a:extLst>
              <a:ext uri="{FF2B5EF4-FFF2-40B4-BE49-F238E27FC236}">
                <a16:creationId xmlns:a16="http://schemas.microsoft.com/office/drawing/2014/main" id="{4A9DBD12-A1F7-68E5-1C60-4565490F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636" y="3765035"/>
            <a:ext cx="4728413" cy="265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146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ED2812E-F355-BD31-10F4-F12AC33E6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575" y="2634175"/>
            <a:ext cx="6335151" cy="1589649"/>
          </a:xfrm>
        </p:spPr>
        <p:txBody>
          <a:bodyPr>
            <a:normAutofit/>
          </a:bodyPr>
          <a:lstStyle/>
          <a:p>
            <a:r>
              <a:rPr lang="en-US" sz="7200">
                <a:latin typeface="Congenial Black" panose="02000503040000020004" pitchFamily="2" charset="0"/>
              </a:rPr>
              <a:t>References</a:t>
            </a:r>
            <a:endParaRPr lang="en-US" sz="4400">
              <a:latin typeface="Congenial Black" panose="02000503040000020004" pitchFamily="2" charset="0"/>
            </a:endParaRPr>
          </a:p>
        </p:txBody>
      </p:sp>
      <p:pic>
        <p:nvPicPr>
          <p:cNvPr id="2050" name="Picture 2" descr="New reference examples on the APA Style website">
            <a:extLst>
              <a:ext uri="{FF2B5EF4-FFF2-40B4-BE49-F238E27FC236}">
                <a16:creationId xmlns:a16="http://schemas.microsoft.com/office/drawing/2014/main" id="{B15F7FBA-0B77-E605-888F-73733A7FB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477" y="2122399"/>
            <a:ext cx="5088866" cy="26132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3094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3F18DF-91F3-B69F-0F32-4DB6F6F29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3779" y="70339"/>
            <a:ext cx="11265046" cy="6717322"/>
          </a:xfrm>
        </p:spPr>
        <p:txBody>
          <a:bodyPr>
            <a:normAutofit fontScale="92500"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[1] “EX4400-24X Ethernet Switch | Juniper Networks US,” www.juniper.net. </a:t>
            </a:r>
            <a:r>
              <a:rPr lang="en-US" sz="1600" dirty="0">
                <a:latin typeface="+mj-lt"/>
                <a:hlinkClick r:id="rId2"/>
              </a:rPr>
              <a:t>https://www.juniper.net/us/en/products/switches/ex-series/ex4400-24x-ethernet-switch.html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[2] “Cisco Catalyst 8300 Series Edge Platforms Data Sheet,” Cisco. </a:t>
            </a:r>
            <a:r>
              <a:rPr lang="en-US" sz="1600" dirty="0">
                <a:latin typeface="+mj-lt"/>
                <a:hlinkClick r:id="rId3"/>
              </a:rPr>
              <a:t>https://www.cisco.com/c/en/us/products/collateral/routers/catalyst-8300-series-edge-platforms/datasheet-c78-744088.html?oid=dstetr023050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[3] “Aruba 2930M Switch Series,” Aruba, 2017. </a:t>
            </a:r>
            <a:r>
              <a:rPr lang="en-US" sz="1600" dirty="0">
                <a:latin typeface="+mj-lt"/>
                <a:hlinkClick r:id="rId4"/>
              </a:rPr>
              <a:t>https://www.arubanetworks.com/products/switches/access/2930m-series/#specs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[4] “Aruba 503 Series Indoor Access Points,” Aruba, 2013. </a:t>
            </a:r>
            <a:r>
              <a:rPr lang="en-US" sz="1600" dirty="0">
                <a:latin typeface="+mj-lt"/>
                <a:hlinkClick r:id="rId5"/>
              </a:rPr>
              <a:t>https://www.arubanetworks.com/products/wireless/access-points/indoor-access-points/503-series/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[5] Cisco, “Cisco Adaptive Security Appliance (ASA) Software,” Cisco, Mar. 2019. </a:t>
            </a:r>
            <a:r>
              <a:rPr lang="en-US" sz="1600" dirty="0">
                <a:latin typeface="+mj-lt"/>
                <a:hlinkClick r:id="rId6"/>
              </a:rPr>
              <a:t>https://www.cisco.com/c/en/us/products/security/adaptive-security-appliance-asa-software/index.html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[6] </a:t>
            </a:r>
            <a:r>
              <a:rPr lang="pt-BR" sz="1600" dirty="0">
                <a:latin typeface="+mj-lt"/>
              </a:rPr>
              <a:t>“Supermicro SuperServer 2014TP-HTR (AS-2014TP-HTR) - Configure,” www.broadberry.com. </a:t>
            </a:r>
            <a:r>
              <a:rPr lang="pt-BR" sz="1600" dirty="0">
                <a:latin typeface="+mj-lt"/>
                <a:hlinkClick r:id="rId7"/>
              </a:rPr>
              <a:t>https://www.broadberry.com/superservers-supermicro-servers/sys-2014tp-htr</a:t>
            </a:r>
            <a:endParaRPr lang="pt-BR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[7] “The Best Cloud Backup Services for Business,” PCMAG. </a:t>
            </a:r>
            <a:r>
              <a:rPr lang="en-US" sz="1600" dirty="0">
                <a:latin typeface="+mj-lt"/>
                <a:hlinkClick r:id="rId8"/>
              </a:rPr>
              <a:t>https://www.pcmag.com/picks/the-best-cloud-backup-services-for-business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[8] “Protocols in Application Layer - GeeksforGeeks,” GeeksforGeeks, Aug. 2017. </a:t>
            </a:r>
            <a:r>
              <a:rPr lang="en-US" sz="1600" dirty="0">
                <a:latin typeface="+mj-lt"/>
                <a:hlinkClick r:id="rId9"/>
              </a:rPr>
              <a:t>https://www.geeksforgeeks.org/protocols-application-layer/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[9] A. Singla, “Presentation Layer in OSI model,” GeeksforGeeks, Jul. 05, 2021. </a:t>
            </a:r>
            <a:r>
              <a:rPr lang="en-US" sz="1600" dirty="0">
                <a:latin typeface="+mj-lt"/>
                <a:hlinkClick r:id="rId10"/>
              </a:rPr>
              <a:t>https://www.geeksforgeeks.org/presentation-layer-in-osi-model/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153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BB79FE7-58B3-414F-0257-7184100B4D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3779" y="105899"/>
            <a:ext cx="11265046" cy="6646593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[10] “Session Layer in OSI model,” GeeksforGeeks, Jul. 10, 2021. </a:t>
            </a:r>
            <a:r>
              <a:rPr lang="en-US" sz="1600" dirty="0">
                <a:latin typeface="+mj-lt"/>
                <a:hlinkClick r:id="rId2"/>
              </a:rPr>
              <a:t>https://www.geeksforgeeks.org/session-layer-in-osi-model/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[11] </a:t>
            </a:r>
            <a:r>
              <a:rPr lang="it-IT" sz="1600" dirty="0">
                <a:latin typeface="+mj-lt"/>
              </a:rPr>
              <a:t>“Session Control Protocol (SCP),” www.w3.org. </a:t>
            </a:r>
            <a:r>
              <a:rPr lang="it-IT" sz="1600" dirty="0">
                <a:latin typeface="+mj-lt"/>
                <a:hlinkClick r:id="rId3"/>
              </a:rPr>
              <a:t>https://www.w3.org/Protocols/HTTP-NG/http-ng-scp.html#:~:text=SCP%20is%20a%20simple%20protocol</a:t>
            </a:r>
            <a:endParaRPr lang="it-IT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it-IT" sz="1600" dirty="0">
                <a:latin typeface="+mj-lt"/>
              </a:rPr>
              <a:t>[12] “What is Transmission Control Protocol TCP/IP Model?,” Fortinet. </a:t>
            </a:r>
            <a:r>
              <a:rPr lang="it-IT" sz="1600" dirty="0">
                <a:latin typeface="+mj-lt"/>
                <a:hlinkClick r:id="rId4"/>
              </a:rPr>
              <a:t>https://www.fortinet.com/resources/cyberglossary/tcp-ip#:~:text=What%20is%20TCP%3F</a:t>
            </a:r>
            <a:endParaRPr lang="it-IT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it-IT" sz="1600" dirty="0">
                <a:latin typeface="+mj-lt"/>
              </a:rPr>
              <a:t>[13] Cloudflare, “What is UDP? | Cloudflare UK,” Cloudflare. Available: </a:t>
            </a:r>
            <a:r>
              <a:rPr lang="it-IT" sz="1600" dirty="0">
                <a:latin typeface="+mj-lt"/>
                <a:hlinkClick r:id="rId5"/>
              </a:rPr>
              <a:t>https://www.cloudflare.com/en-gb/learning/ddos/glossary/user-datagram-protocol-udp/</a:t>
            </a:r>
            <a:endParaRPr lang="it-IT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it-IT" sz="1600" dirty="0">
                <a:latin typeface="+mj-lt"/>
              </a:rPr>
              <a:t>[14] </a:t>
            </a:r>
            <a:r>
              <a:rPr lang="en-US" sz="1600" dirty="0">
                <a:latin typeface="+mj-lt"/>
              </a:rPr>
              <a:t>Cloudflare, “What is the Internet Protocol? | Cloudflare,” Cloudflare. Available: </a:t>
            </a:r>
            <a:r>
              <a:rPr lang="en-US" sz="1600" dirty="0">
                <a:latin typeface="+mj-lt"/>
                <a:hlinkClick r:id="rId6"/>
              </a:rPr>
              <a:t>https://www.cloudflare.com/learning/network-layer/internet-protocol/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[15] “DCN - Network Layer Protocols - Tutorialspoint,” www.tutorialspoint.com. </a:t>
            </a:r>
            <a:r>
              <a:rPr lang="en-US" sz="1600" dirty="0">
                <a:latin typeface="+mj-lt"/>
                <a:hlinkClick r:id="rId7"/>
              </a:rPr>
              <a:t>https://www.tutorialspoint.com/data_communication_computer_network/network_layer_protocols.htm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[16] “Point-to-Point Protocol (PPP),” www.tutorialspoint.com. </a:t>
            </a:r>
            <a:r>
              <a:rPr lang="en-US" sz="1600" dirty="0">
                <a:latin typeface="+mj-lt"/>
                <a:hlinkClick r:id="rId8"/>
              </a:rPr>
              <a:t>https://www.tutorialspoint.com/point-to-point-protocol-ppp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[17] “What is Spanning Tree Protocol?,” Networking. </a:t>
            </a:r>
            <a:r>
              <a:rPr lang="en-US" sz="1600" dirty="0">
                <a:latin typeface="+mj-lt"/>
                <a:hlinkClick r:id="rId9"/>
              </a:rPr>
              <a:t>https://www.techtarget.com/searchnetworking/definition/spanning-tree-protocol#:~:text=What%20is%20STP%20and%20how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[18] “What is 802.1X Network Access Control (NAC)? | Juniper Networks US,” www.juniper.net. </a:t>
            </a:r>
            <a:r>
              <a:rPr lang="en-US" sz="1600" dirty="0">
                <a:latin typeface="+mj-lt"/>
                <a:hlinkClick r:id="rId10"/>
              </a:rPr>
              <a:t>https://www.juniper.net/us/en/research-topics/what-is-802-1x-network-access-control.html#:~:text=802.1X%20protocol%E2%80%94An%20IEEE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687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BB79FE7-58B3-414F-0257-7184100B4D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2253" y="105703"/>
            <a:ext cx="11265046" cy="6646593"/>
          </a:xfrm>
        </p:spPr>
        <p:txBody>
          <a:bodyPr>
            <a:normAutofit lnSpcReduction="10000"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[19] “What Is IEEE 802.3?,” LiveAction. </a:t>
            </a:r>
            <a:r>
              <a:rPr lang="en-US" sz="1600" dirty="0">
                <a:latin typeface="+mj-lt"/>
                <a:hlinkClick r:id="rId2"/>
              </a:rPr>
              <a:t>https://www.liveaction.com/glossary/ethernet-ieee-802-3/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[20] “Digital subscriber line,” Wikipedia, Feb. 22, 2021. </a:t>
            </a:r>
            <a:r>
              <a:rPr lang="en-US" sz="1600" dirty="0">
                <a:latin typeface="+mj-lt"/>
                <a:hlinkClick r:id="rId3"/>
              </a:rPr>
              <a:t>https://en.wikipedia.org/wiki/Digital_subscriber_line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[21] </a:t>
            </a:r>
            <a:r>
              <a:rPr lang="it-IT" sz="1600" dirty="0">
                <a:latin typeface="+mj-lt"/>
              </a:rPr>
              <a:t>Wikipedia Contributors, “IEEE 802.11,” Wikipedia, Aug. 28, 2019. </a:t>
            </a:r>
            <a:r>
              <a:rPr lang="it-IT" sz="1600" dirty="0">
                <a:latin typeface="+mj-lt"/>
                <a:hlinkClick r:id="rId4"/>
              </a:rPr>
              <a:t>https://en.wikipedia.org/wiki/IEEE_802.11</a:t>
            </a:r>
            <a:endParaRPr lang="it-IT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it-IT" sz="1600" dirty="0">
                <a:latin typeface="+mj-lt"/>
              </a:rPr>
              <a:t>[22] </a:t>
            </a:r>
            <a:r>
              <a:rPr lang="en-US" sz="1600" dirty="0">
                <a:latin typeface="+mj-lt"/>
              </a:rPr>
              <a:t>LinkedIn, “A Guide to Cat 6 Ethernet Cables,” </a:t>
            </a:r>
            <a:r>
              <a:rPr lang="en-US" sz="1600" dirty="0" err="1">
                <a:latin typeface="+mj-lt"/>
              </a:rPr>
              <a:t>Lifewire</a:t>
            </a:r>
            <a:r>
              <a:rPr lang="en-US" sz="1600" dirty="0">
                <a:latin typeface="+mj-lt"/>
              </a:rPr>
              <a:t>. </a:t>
            </a:r>
            <a:r>
              <a:rPr lang="en-US" sz="1600" dirty="0">
                <a:latin typeface="+mj-lt"/>
                <a:hlinkClick r:id="rId5"/>
              </a:rPr>
              <a:t>https://www.lifewire.com/cat6-ethernet-cable-standard-817553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[23] B. B. U. www.blackbox.co.uk, “7944 - What’s the Difference between CAT5e and CAT6?,” Black Box. </a:t>
            </a:r>
            <a:r>
              <a:rPr lang="en-US" sz="1600" dirty="0">
                <a:latin typeface="+mj-lt"/>
                <a:hlinkClick r:id="rId6"/>
              </a:rPr>
              <a:t>https://www.blackbox.co.uk/gb-gb/page/43869/Resources/Technical-Resources/Black-Box-Explains/Copper-Cable/Category-5e-And-6#:~:text=Not%20only%20does%20CAT6%20provide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[24] </a:t>
            </a:r>
            <a:r>
              <a:rPr lang="nn-NO" sz="1600" dirty="0">
                <a:latin typeface="+mj-lt"/>
              </a:rPr>
              <a:t>“SLTMobitel,” slt.lk. </a:t>
            </a:r>
            <a:r>
              <a:rPr lang="nn-NO" sz="1600" dirty="0">
                <a:latin typeface="+mj-lt"/>
                <a:hlinkClick r:id="rId7"/>
              </a:rPr>
              <a:t>https://slt.lk/en/business/sdwan</a:t>
            </a:r>
            <a:endParaRPr lang="nn-NO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nn-NO" sz="1600" dirty="0">
                <a:latin typeface="+mj-lt"/>
              </a:rPr>
              <a:t>[25] </a:t>
            </a:r>
            <a:r>
              <a:rPr lang="en-US" sz="1600" dirty="0">
                <a:latin typeface="+mj-lt"/>
              </a:rPr>
              <a:t>“SD-WAN Benefits - Cato Networks,” www.catonetworks.com. </a:t>
            </a:r>
            <a:r>
              <a:rPr lang="en-US" sz="1600" dirty="0">
                <a:latin typeface="+mj-lt"/>
                <a:hlinkClick r:id="rId8"/>
              </a:rPr>
              <a:t>https://www.catonetworks.com/sd-wan/the-way-forward-how-sd-wan-benefits-the-modern-enterprise/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[26] “What is Gigabit Ethernet (GbE)?,” SearchNetworking. </a:t>
            </a:r>
            <a:r>
              <a:rPr lang="en-US" sz="1600" dirty="0">
                <a:latin typeface="+mj-lt"/>
                <a:hlinkClick r:id="rId9"/>
              </a:rPr>
              <a:t>https://www.techtarget.com/searchnetworking/definition/Gigabit-Ethernet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[27] “Veeam Cloud Backup: Easily Backup Your Virtual Machines to the Cloud,” www.backblaze.com. </a:t>
            </a:r>
            <a:r>
              <a:rPr lang="en-US" sz="1600" dirty="0">
                <a:latin typeface="+mj-lt"/>
                <a:hlinkClick r:id="rId10"/>
              </a:rPr>
              <a:t>https://www.backblaze.com/business-veeam-backup.html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046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B240226-8598-98C3-D4B9-9B9CD79242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2253" y="105703"/>
            <a:ext cx="11265046" cy="6646593"/>
          </a:xfrm>
        </p:spPr>
        <p:txBody>
          <a:bodyPr>
            <a:normAutofit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[28] “Everything You Need To Know About Cat 7 Cable | RS,” uk.rs-online.com. </a:t>
            </a:r>
            <a:r>
              <a:rPr lang="en-US" sz="1600" dirty="0">
                <a:latin typeface="+mj-lt"/>
                <a:hlinkClick r:id="rId2"/>
              </a:rPr>
              <a:t>https://uk.rs-online.com/web/content/discovery/ideas-and-advice/cat7-cable-guide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r>
              <a:rPr lang="en-US" sz="1600" dirty="0">
                <a:latin typeface="+mj-lt"/>
              </a:rPr>
              <a:t>[29] saurabhsharma56, “EtherChannel in Computer Network - GeeksforGeeks,” GeeksforGeeks, May 03, 2018. </a:t>
            </a:r>
            <a:r>
              <a:rPr lang="en-US" sz="1600" dirty="0">
                <a:latin typeface="+mj-lt"/>
                <a:hlinkClick r:id="rId3"/>
              </a:rPr>
              <a:t>https://www.geeksforgeeks.org/etherchannel-in-computer-network/</a:t>
            </a:r>
            <a:endParaRPr lang="en-US" sz="1600" dirty="0">
              <a:latin typeface="+mj-lt"/>
            </a:endParaRPr>
          </a:p>
          <a:p>
            <a:pPr marL="0" indent="0">
              <a:spcAft>
                <a:spcPts val="1800"/>
              </a:spcAft>
              <a:buNone/>
            </a:pP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4199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D925-C7A3-8774-3293-1F1C33CF0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508" y="2150746"/>
            <a:ext cx="4540927" cy="2083795"/>
          </a:xfrm>
        </p:spPr>
        <p:txBody>
          <a:bodyPr>
            <a:noAutofit/>
          </a:bodyPr>
          <a:lstStyle/>
          <a:p>
            <a:r>
              <a:rPr lang="en-US" sz="11500" dirty="0">
                <a:latin typeface="Congenial Black" panose="02000503040000020004" pitchFamily="2" charset="0"/>
              </a:rPr>
              <a:t>Q &amp; A</a:t>
            </a:r>
          </a:p>
        </p:txBody>
      </p:sp>
      <p:pic>
        <p:nvPicPr>
          <p:cNvPr id="3074" name="Picture 2" descr="Google My Business Q&amp;A: What you may be missing">
            <a:extLst>
              <a:ext uri="{FF2B5EF4-FFF2-40B4-BE49-F238E27FC236}">
                <a16:creationId xmlns:a16="http://schemas.microsoft.com/office/drawing/2014/main" id="{931FE852-1807-D325-D6E1-C4D6B74BF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822" y="1745675"/>
            <a:ext cx="5984973" cy="33666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FFAEB3A-AA2F-1316-F561-97962FABE4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2687" y="4707254"/>
            <a:ext cx="4238864" cy="338391"/>
          </a:xfrm>
        </p:spPr>
        <p:txBody>
          <a:bodyPr>
            <a:normAutofit fontScale="92500" lnSpcReduction="20000"/>
          </a:bodyPr>
          <a:lstStyle/>
          <a:p>
            <a:pPr lvl="2"/>
            <a:r>
              <a:rPr lang="en-US" dirty="0">
                <a:latin typeface="+mj-lt"/>
              </a:rPr>
              <a:t>damithinduranga@gmail.com</a:t>
            </a:r>
          </a:p>
        </p:txBody>
      </p:sp>
    </p:spTree>
    <p:extLst>
      <p:ext uri="{BB962C8B-B14F-4D97-AF65-F5344CB8AC3E}">
        <p14:creationId xmlns:p14="http://schemas.microsoft.com/office/powerpoint/2010/main" val="106622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D925-C7A3-8774-3293-1F1C33CF0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1730" y="2569093"/>
            <a:ext cx="6865363" cy="1719813"/>
          </a:xfrm>
        </p:spPr>
        <p:txBody>
          <a:bodyPr>
            <a:normAutofit/>
          </a:bodyPr>
          <a:lstStyle/>
          <a:p>
            <a:r>
              <a:rPr lang="en-US" sz="9600">
                <a:latin typeface="Congenial Black" panose="02000503040000020004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87735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2ED0D-ECB5-0FB5-A2A1-8AE3CC5EE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842" y="120009"/>
            <a:ext cx="8681207" cy="1403252"/>
          </a:xfrm>
        </p:spPr>
        <p:txBody>
          <a:bodyPr>
            <a:noAutofit/>
          </a:bodyPr>
          <a:lstStyle/>
          <a:p>
            <a:r>
              <a:rPr lang="en-US" sz="6600">
                <a:latin typeface="Congenial Black" panose="02000503040000020004" pitchFamily="2" charset="0"/>
              </a:rPr>
              <a:t>Introduction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E8F6EF0-F6C1-C7B2-7973-281219AFBC5D}"/>
              </a:ext>
            </a:extLst>
          </p:cNvPr>
          <p:cNvSpPr/>
          <p:nvPr/>
        </p:nvSpPr>
        <p:spPr>
          <a:xfrm>
            <a:off x="1231450" y="1621735"/>
            <a:ext cx="2105211" cy="2743200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>
                <a:latin typeface="+mj-lt"/>
                <a:cs typeface="Times New Roman" panose="02020603050405020304" pitchFamily="18" charset="0"/>
              </a:rPr>
              <a:t>This is a network designed for </a:t>
            </a:r>
            <a:r>
              <a:rPr lang="en-US" sz="2000" b="0" i="0" u="none" strike="noStrike" baseline="0">
                <a:latin typeface="+mj-lt"/>
              </a:rPr>
              <a:t> XYZ University with 7 branches located throughout the country.</a:t>
            </a:r>
          </a:p>
          <a:p>
            <a:pPr algn="ctr"/>
            <a:endParaRPr lang="en-US" sz="280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3E62390-BB22-7FE0-5F2D-D5015604921F}"/>
              </a:ext>
            </a:extLst>
          </p:cNvPr>
          <p:cNvSpPr/>
          <p:nvPr/>
        </p:nvSpPr>
        <p:spPr>
          <a:xfrm>
            <a:off x="3435186" y="3129182"/>
            <a:ext cx="1905000" cy="2743201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latin typeface="+mj-lt"/>
              </a:rPr>
              <a:t>The Main Branch is situated in the city of Colombo.</a:t>
            </a:r>
            <a:endParaRPr lang="en-US" sz="2000" b="0" i="0" u="none" strike="noStrike" baseline="0">
              <a:latin typeface="+mj-lt"/>
            </a:endParaRPr>
          </a:p>
          <a:p>
            <a:pPr algn="ctr"/>
            <a:endParaRPr lang="en-US" sz="280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EFD92C7-3A1D-76AF-AAA4-7A03EA5129DC}"/>
              </a:ext>
            </a:extLst>
          </p:cNvPr>
          <p:cNvSpPr/>
          <p:nvPr/>
        </p:nvSpPr>
        <p:spPr>
          <a:xfrm>
            <a:off x="5440112" y="1893430"/>
            <a:ext cx="1905000" cy="2471505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latin typeface="+mj-lt"/>
              </a:rPr>
              <a:t>This network is designed to accommodate 50,000 hosts.</a:t>
            </a:r>
            <a:endParaRPr lang="en-US" sz="2000" b="0" i="0" u="none" strike="noStrike" baseline="0">
              <a:latin typeface="+mj-lt"/>
            </a:endParaRPr>
          </a:p>
          <a:p>
            <a:pPr algn="ctr"/>
            <a:endParaRPr lang="en-US" sz="280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09F51CB-E54D-C976-CB26-EFED1D7AB4D1}"/>
              </a:ext>
            </a:extLst>
          </p:cNvPr>
          <p:cNvSpPr/>
          <p:nvPr/>
        </p:nvSpPr>
        <p:spPr>
          <a:xfrm>
            <a:off x="7443637" y="3129182"/>
            <a:ext cx="2341365" cy="3163906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Times New Roman" panose="02020603050405020304" pitchFamily="18" charset="0"/>
            </a:endParaRPr>
          </a:p>
          <a:p>
            <a:pPr algn="ctr"/>
            <a:r>
              <a:rPr lang="en-US" sz="2000">
                <a:latin typeface="+mj-lt"/>
              </a:rPr>
              <a:t>U</a:t>
            </a:r>
            <a:r>
              <a:rPr lang="en-US" sz="2000" b="0" i="0" u="none" strike="noStrike" baseline="0">
                <a:latin typeface="+mj-lt"/>
              </a:rPr>
              <a:t>niversity's IT Department is responsible for maintaining the network infrastructure for all the branches of the campus.</a:t>
            </a:r>
            <a:endParaRPr lang="en-US" sz="2000">
              <a:latin typeface="+mj-lt"/>
              <a:cs typeface="Times New Roman" panose="02020603050405020304" pitchFamily="18" charset="0"/>
            </a:endParaRPr>
          </a:p>
          <a:p>
            <a:pPr algn="ctr"/>
            <a:endParaRPr lang="en-US" sz="280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EE9B917-E0A0-F60C-FD38-9CDD5700A7C8}"/>
              </a:ext>
            </a:extLst>
          </p:cNvPr>
          <p:cNvSpPr/>
          <p:nvPr/>
        </p:nvSpPr>
        <p:spPr>
          <a:xfrm>
            <a:off x="9890546" y="1980475"/>
            <a:ext cx="1905000" cy="2520307"/>
          </a:xfrm>
          <a:prstGeom prst="round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100000"/>
            </a:pPr>
            <a:r>
              <a:rPr lang="en-US" sz="1800" kern="120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Times New Roman" panose="02020603050405020304" pitchFamily="18" charset="0"/>
              </a:rPr>
              <a:t>Colombo Branch holds the IT Department, which maintains the whole campus network.</a:t>
            </a:r>
            <a:endParaRPr lang="en-US" sz="180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7128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9C414E6-84C4-BB51-965B-C8348059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362200"/>
            <a:ext cx="4062942" cy="1854200"/>
          </a:xfrm>
        </p:spPr>
        <p:txBody>
          <a:bodyPr anchor="b">
            <a:normAutofit fontScale="90000"/>
          </a:bodyPr>
          <a:lstStyle/>
          <a:p>
            <a:r>
              <a:rPr lang="en-US" sz="6000" b="1">
                <a:solidFill>
                  <a:schemeClr val="tx1"/>
                </a:solidFill>
                <a:latin typeface="Congenial Black" panose="02000503040000020004" pitchFamily="2" charset="0"/>
              </a:rPr>
              <a:t>Topology</a:t>
            </a:r>
            <a:br>
              <a:rPr lang="en-US" sz="6000" b="1">
                <a:solidFill>
                  <a:schemeClr val="tx1"/>
                </a:solidFill>
                <a:latin typeface="Congenial Black" panose="02000503040000020004" pitchFamily="2" charset="0"/>
              </a:rPr>
            </a:br>
            <a:r>
              <a:rPr lang="en-US" sz="6000" b="1">
                <a:solidFill>
                  <a:schemeClr val="tx1"/>
                </a:solidFill>
                <a:latin typeface="Congenial Black" panose="02000503040000020004" pitchFamily="2" charset="0"/>
              </a:rPr>
              <a:t>Diagrams</a:t>
            </a:r>
          </a:p>
        </p:txBody>
      </p:sp>
      <p:pic>
        <p:nvPicPr>
          <p:cNvPr id="6" name="Picture 5" descr="A picture containing line, origami, pattern, design&#10;&#10;Description automatically generated">
            <a:extLst>
              <a:ext uri="{FF2B5EF4-FFF2-40B4-BE49-F238E27FC236}">
                <a16:creationId xmlns:a16="http://schemas.microsoft.com/office/drawing/2014/main" id="{70ABDC5E-E79D-EE17-9503-642FDE643F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212" y="1344190"/>
            <a:ext cx="6096000" cy="40680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28749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5FB6-A3AF-A1F1-309F-9F6338270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160" y="-70338"/>
            <a:ext cx="10360501" cy="792163"/>
          </a:xfrm>
        </p:spPr>
        <p:txBody>
          <a:bodyPr/>
          <a:lstStyle/>
          <a:p>
            <a:r>
              <a:rPr lang="en-US">
                <a:latin typeface="Congenial Black" panose="02000503040000020004" pitchFamily="2" charset="0"/>
              </a:rPr>
              <a:t>Logical Topology Diagram</a:t>
            </a:r>
          </a:p>
        </p:txBody>
      </p:sp>
      <p:pic>
        <p:nvPicPr>
          <p:cNvPr id="4" name="Picture 3" descr="A picture containing diagram, text, map, line&#10;&#10;Description automatically generated">
            <a:extLst>
              <a:ext uri="{FF2B5EF4-FFF2-40B4-BE49-F238E27FC236}">
                <a16:creationId xmlns:a16="http://schemas.microsoft.com/office/drawing/2014/main" id="{77D54601-C114-8F32-51F2-140D92EF1B2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6" t="5334" r="1797" b="2360"/>
          <a:stretch/>
        </p:blipFill>
        <p:spPr>
          <a:xfrm>
            <a:off x="2422742" y="830393"/>
            <a:ext cx="7343336" cy="587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98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A9C9AC6-C4F4-34C0-B285-AFF46C41D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160" y="-70338"/>
            <a:ext cx="10360501" cy="792163"/>
          </a:xfrm>
        </p:spPr>
        <p:txBody>
          <a:bodyPr/>
          <a:lstStyle/>
          <a:p>
            <a:r>
              <a:rPr lang="en-US">
                <a:latin typeface="Congenial Black" panose="02000503040000020004" pitchFamily="2" charset="0"/>
              </a:rPr>
              <a:t>Logical Topology Diagram – Single Branch</a:t>
            </a:r>
          </a:p>
        </p:txBody>
      </p:sp>
      <p:pic>
        <p:nvPicPr>
          <p:cNvPr id="5" name="Picture 4" descr="A picture containing diagram, text, map, line&#10;&#10;Description automatically generated">
            <a:extLst>
              <a:ext uri="{FF2B5EF4-FFF2-40B4-BE49-F238E27FC236}">
                <a16:creationId xmlns:a16="http://schemas.microsoft.com/office/drawing/2014/main" id="{BC24852F-9C79-3B00-C8B8-2C794606EB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00" t="5660" r="23344" b="66807"/>
          <a:stretch/>
        </p:blipFill>
        <p:spPr>
          <a:xfrm>
            <a:off x="1853000" y="984738"/>
            <a:ext cx="7132320" cy="540590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692F09-D4C7-DDC1-4386-5A5756462D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45984" y="4107766"/>
            <a:ext cx="2423578" cy="844062"/>
          </a:xfrm>
        </p:spPr>
        <p:txBody>
          <a:bodyPr>
            <a:normAutofit/>
          </a:bodyPr>
          <a:lstStyle/>
          <a:p>
            <a:r>
              <a:rPr lang="en-US" sz="2000">
                <a:latin typeface="+mj-lt"/>
                <a:cs typeface="Times New Roman" panose="02020603050405020304" pitchFamily="18" charset="0"/>
              </a:rPr>
              <a:t>Included for clarity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8B75A4A-4C80-838F-BED7-B7224ACDAD81}"/>
              </a:ext>
            </a:extLst>
          </p:cNvPr>
          <p:cNvSpPr txBox="1">
            <a:spLocks/>
          </p:cNvSpPr>
          <p:nvPr/>
        </p:nvSpPr>
        <p:spPr>
          <a:xfrm>
            <a:off x="9845983" y="1920436"/>
            <a:ext cx="2238165" cy="218733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+mj-lt"/>
                <a:cs typeface="Times New Roman" panose="02020603050405020304" pitchFamily="18" charset="0"/>
              </a:rPr>
              <a:t>Access Points located across the campus provides Wi-Fi connectivity to authenticated devices.</a:t>
            </a:r>
          </a:p>
        </p:txBody>
      </p:sp>
    </p:spTree>
    <p:extLst>
      <p:ext uri="{BB962C8B-B14F-4D97-AF65-F5344CB8AC3E}">
        <p14:creationId xmlns:p14="http://schemas.microsoft.com/office/powerpoint/2010/main" val="82974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1ED91CC-1190-BBCB-B13F-DDF833B81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3386" y="0"/>
            <a:ext cx="6323251" cy="792163"/>
          </a:xfrm>
        </p:spPr>
        <p:txBody>
          <a:bodyPr/>
          <a:lstStyle/>
          <a:p>
            <a:r>
              <a:rPr lang="en-US">
                <a:latin typeface="Congenial Black" panose="02000503040000020004" pitchFamily="2" charset="0"/>
              </a:rPr>
              <a:t>Physical Topology Diagram</a:t>
            </a:r>
          </a:p>
        </p:txBody>
      </p:sp>
      <p:pic>
        <p:nvPicPr>
          <p:cNvPr id="7" name="Picture 6" descr="A picture containing text, diagram, plan, screenshot&#10;&#10;Description automatically generated">
            <a:extLst>
              <a:ext uri="{FF2B5EF4-FFF2-40B4-BE49-F238E27FC236}">
                <a16:creationId xmlns:a16="http://schemas.microsoft.com/office/drawing/2014/main" id="{524A3F1F-5090-3A4F-CF5A-1CCAF59E65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9" r="8904" b="13453"/>
          <a:stretch/>
        </p:blipFill>
        <p:spPr>
          <a:xfrm>
            <a:off x="1174424" y="972556"/>
            <a:ext cx="7076050" cy="57050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A1F1BA-6731-D614-C1C4-7A7D86CF88EA}"/>
              </a:ext>
            </a:extLst>
          </p:cNvPr>
          <p:cNvSpPr txBox="1">
            <a:spLocks/>
          </p:cNvSpPr>
          <p:nvPr/>
        </p:nvSpPr>
        <p:spPr>
          <a:xfrm>
            <a:off x="8802102" y="3428988"/>
            <a:ext cx="2003020" cy="792163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>
                <a:latin typeface="+mj-lt"/>
                <a:cs typeface="Times New Roman" panose="02020603050405020304" pitchFamily="18" charset="0"/>
              </a:rPr>
              <a:t>Floor plan of IT Department</a:t>
            </a:r>
          </a:p>
        </p:txBody>
      </p:sp>
    </p:spTree>
    <p:extLst>
      <p:ext uri="{BB962C8B-B14F-4D97-AF65-F5344CB8AC3E}">
        <p14:creationId xmlns:p14="http://schemas.microsoft.com/office/powerpoint/2010/main" val="127285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floor plan of a room&#10;&#10;Description automatically generated with low confidence">
            <a:extLst>
              <a:ext uri="{FF2B5EF4-FFF2-40B4-BE49-F238E27FC236}">
                <a16:creationId xmlns:a16="http://schemas.microsoft.com/office/drawing/2014/main" id="{3BC11D0E-A14A-2005-B275-83F1C03AD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65" y="133061"/>
            <a:ext cx="8481795" cy="659187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9FCCF0-201B-D78A-F123-BABB98FAE079}"/>
              </a:ext>
            </a:extLst>
          </p:cNvPr>
          <p:cNvSpPr txBox="1"/>
          <p:nvPr/>
        </p:nvSpPr>
        <p:spPr>
          <a:xfrm>
            <a:off x="5139229" y="3081166"/>
            <a:ext cx="1715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Student Lounge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4FA748-8E8A-678F-AF30-81BA56189EA9}"/>
              </a:ext>
            </a:extLst>
          </p:cNvPr>
          <p:cNvSpPr txBox="1"/>
          <p:nvPr/>
        </p:nvSpPr>
        <p:spPr>
          <a:xfrm>
            <a:off x="4805168" y="4533717"/>
            <a:ext cx="160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Computer Labs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8EDB34-38A0-92B4-9C1C-B188A8663284}"/>
              </a:ext>
            </a:extLst>
          </p:cNvPr>
          <p:cNvSpPr txBox="1"/>
          <p:nvPr/>
        </p:nvSpPr>
        <p:spPr>
          <a:xfrm>
            <a:off x="4623507" y="1655359"/>
            <a:ext cx="160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Computer Labs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7D2609A-C145-7841-407C-298F23187E7D}"/>
              </a:ext>
            </a:extLst>
          </p:cNvPr>
          <p:cNvSpPr txBox="1">
            <a:spLocks/>
          </p:cNvSpPr>
          <p:nvPr/>
        </p:nvSpPr>
        <p:spPr>
          <a:xfrm>
            <a:off x="9824907" y="3059667"/>
            <a:ext cx="1870775" cy="745587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latin typeface="+mj-lt"/>
                <a:cs typeface="Times New Roman" panose="02020603050405020304" pitchFamily="18" charset="0"/>
              </a:rPr>
              <a:t>Floor plan of a building</a:t>
            </a:r>
          </a:p>
        </p:txBody>
      </p:sp>
    </p:spTree>
    <p:extLst>
      <p:ext uri="{BB962C8B-B14F-4D97-AF65-F5344CB8AC3E}">
        <p14:creationId xmlns:p14="http://schemas.microsoft.com/office/powerpoint/2010/main" val="293895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4873beb7-5857-4685-be1f-d57550cc96c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2006/documentManagement/types"/>
    <ds:schemaRef ds:uri="4873beb7-5857-4685-be1f-d57550cc96cc"/>
    <ds:schemaRef ds:uri="http://schemas.microsoft.com/office/infopath/2007/PartnerControl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181</TotalTime>
  <Words>2483</Words>
  <Application>Microsoft Office PowerPoint</Application>
  <PresentationFormat>Custom</PresentationFormat>
  <Paragraphs>239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Congenial Black</vt:lpstr>
      <vt:lpstr>Times New Roman</vt:lpstr>
      <vt:lpstr>Wingdings</vt:lpstr>
      <vt:lpstr>Tech 16x9</vt:lpstr>
      <vt:lpstr>XYZ University Network</vt:lpstr>
      <vt:lpstr>Team Members</vt:lpstr>
      <vt:lpstr>Table of Content</vt:lpstr>
      <vt:lpstr>Introduction</vt:lpstr>
      <vt:lpstr>Topology Diagrams</vt:lpstr>
      <vt:lpstr>Logical Topology Diagram</vt:lpstr>
      <vt:lpstr>Logical Topology Diagram – Single Branch</vt:lpstr>
      <vt:lpstr>Physical Topology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IP Address Range &amp; VLSM</vt:lpstr>
      <vt:lpstr>Private IP Address Range</vt:lpstr>
      <vt:lpstr>IP Addressing Schema (with VLSM)</vt:lpstr>
      <vt:lpstr>Protocols</vt:lpstr>
      <vt:lpstr>PowerPoint Presentation</vt:lpstr>
      <vt:lpstr>PowerPoint Presentation</vt:lpstr>
      <vt:lpstr>PowerPoint Presentation</vt:lpstr>
      <vt:lpstr>Media Types</vt:lpstr>
      <vt:lpstr>Wired Media</vt:lpstr>
      <vt:lpstr>PowerPoint Presentation</vt:lpstr>
      <vt:lpstr>LAN &amp; WAN Technologies</vt:lpstr>
      <vt:lpstr>WAN Technology</vt:lpstr>
      <vt:lpstr>PowerPoint Presentation</vt:lpstr>
      <vt:lpstr>Security</vt:lpstr>
      <vt:lpstr>Physical Security</vt:lpstr>
      <vt:lpstr>PowerPoint Presentation</vt:lpstr>
      <vt:lpstr>References</vt:lpstr>
      <vt:lpstr>PowerPoint Presentation</vt:lpstr>
      <vt:lpstr>PowerPoint Presentation</vt:lpstr>
      <vt:lpstr>PowerPoint Presentation</vt:lpstr>
      <vt:lpstr>PowerPoint Presentation</vt:lpstr>
      <vt:lpstr>Q &amp; A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XYZ University</dc:title>
  <dc:creator>WEERASEKARA W M G V it22032874</dc:creator>
  <cp:lastModifiedBy>BANDARA K.M.D.I. it22167996</cp:lastModifiedBy>
  <cp:revision>18</cp:revision>
  <dcterms:created xsi:type="dcterms:W3CDTF">2023-05-25T14:51:09Z</dcterms:created>
  <dcterms:modified xsi:type="dcterms:W3CDTF">2024-01-05T18:11:25Z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